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15"/>
  </p:notesMasterIdLst>
  <p:sldIdLst>
    <p:sldId id="258" r:id="rId5"/>
    <p:sldId id="2147471252" r:id="rId6"/>
    <p:sldId id="2147471280" r:id="rId7"/>
    <p:sldId id="2147471271" r:id="rId8"/>
    <p:sldId id="2147471295" r:id="rId9"/>
    <p:sldId id="2147471294" r:id="rId10"/>
    <p:sldId id="2147471296" r:id="rId11"/>
    <p:sldId id="2147471298" r:id="rId12"/>
    <p:sldId id="2147471297" r:id="rId13"/>
    <p:sldId id="214747122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4C9D0A7-0A0F-6128-C953-F7DCBB089DA6}" name="Shah, Ruchit" initials="SR" userId="S::ruchit.shah@sage.com::2c8bfd6a-e477-48ac-b5e7-cd69fb807e3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565F83-1AEC-8882-E401-375E6108BD6A}" v="1" dt="2025-05-07T06:49:59.1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285FC-7E47-4C41-9375-D2A1C9295979}" type="datetimeFigureOut">
              <a:rPr lang="en-IN" smtClean="0"/>
              <a:t>07-05-2025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9B6660-6C33-46B5-A5F1-8F7E782B0A27}" type="slidenum">
              <a:rPr lang="en-IN" smtClean="0"/>
              <a:t>‹#›</a:t>
            </a:fld>
            <a:endParaRPr lang="en-IN"/>
          </a:p>
        </p:txBody>
      </p:sp>
    </p:spTree>
    <p:extLst>
      <p:ext uri="{BB962C8B-B14F-4D97-AF65-F5344CB8AC3E}">
        <p14:creationId xmlns:p14="http://schemas.microsoft.com/office/powerpoint/2010/main" val="3234876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EA34BB-A9A1-F443-83E0-B75621DD35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429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F8659-AB08-673A-969B-D6700A0223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E32B5-F87E-853F-4F4C-FE444F844B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6EE59-6B5E-6603-A56A-14B96CD9050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89234A4-3F15-3495-7706-106A7804061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EA34BB-A9A1-F443-83E0-B75621DD35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668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EA979-9955-0A88-24F5-C5608D0A2E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64EDC-F318-F5D1-A9F6-BD65E48037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E0383-F316-C855-DA36-0442B051E274}"/>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E64C8F76-0233-8878-70F9-EAB37487EE53}"/>
              </a:ext>
            </a:extLst>
          </p:cNvPr>
          <p:cNvSpPr>
            <a:spLocks noGrp="1"/>
          </p:cNvSpPr>
          <p:nvPr>
            <p:ph type="sldNum" sz="quarter" idx="5"/>
          </p:nvPr>
        </p:nvSpPr>
        <p:spPr/>
        <p:txBody>
          <a:bodyPr/>
          <a:lstStyle/>
          <a:p>
            <a:fld id="{70EA34BB-A9A1-F443-83E0-B75621DD3564}" type="slidenum">
              <a:rPr lang="en-US" smtClean="0"/>
              <a:t>3</a:t>
            </a:fld>
            <a:endParaRPr lang="en-US"/>
          </a:p>
        </p:txBody>
      </p:sp>
    </p:spTree>
    <p:extLst>
      <p:ext uri="{BB962C8B-B14F-4D97-AF65-F5344CB8AC3E}">
        <p14:creationId xmlns:p14="http://schemas.microsoft.com/office/powerpoint/2010/main" val="1717314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9D10-3FE2-AB8F-A846-DB505F56C0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746CA-D2C7-3260-BE42-76F544B2DE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D883A-68EE-1A6D-1B8D-0C9EDBE03C70}"/>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8D6BB7FB-B463-3ACE-0F3D-1CBD7863A0E0}"/>
              </a:ext>
            </a:extLst>
          </p:cNvPr>
          <p:cNvSpPr>
            <a:spLocks noGrp="1"/>
          </p:cNvSpPr>
          <p:nvPr>
            <p:ph type="sldNum" sz="quarter" idx="5"/>
          </p:nvPr>
        </p:nvSpPr>
        <p:spPr/>
        <p:txBody>
          <a:bodyPr/>
          <a:lstStyle/>
          <a:p>
            <a:fld id="{70EA34BB-A9A1-F443-83E0-B75621DD3564}" type="slidenum">
              <a:rPr lang="en-US" smtClean="0"/>
              <a:t>4</a:t>
            </a:fld>
            <a:endParaRPr lang="en-US"/>
          </a:p>
        </p:txBody>
      </p:sp>
    </p:spTree>
    <p:extLst>
      <p:ext uri="{BB962C8B-B14F-4D97-AF65-F5344CB8AC3E}">
        <p14:creationId xmlns:p14="http://schemas.microsoft.com/office/powerpoint/2010/main" val="2102522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AB7C9-2455-DAD7-8E3C-C9941EE454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04132-AD99-1FB1-2293-3A6CF5628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EE82C-CCBC-FC17-8E1A-110717382638}"/>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5D8C0644-02E3-B8B3-F996-B54C3C5EE49C}"/>
              </a:ext>
            </a:extLst>
          </p:cNvPr>
          <p:cNvSpPr>
            <a:spLocks noGrp="1"/>
          </p:cNvSpPr>
          <p:nvPr>
            <p:ph type="sldNum" sz="quarter" idx="5"/>
          </p:nvPr>
        </p:nvSpPr>
        <p:spPr/>
        <p:txBody>
          <a:bodyPr/>
          <a:lstStyle/>
          <a:p>
            <a:fld id="{70EA34BB-A9A1-F443-83E0-B75621DD3564}" type="slidenum">
              <a:rPr lang="en-US" smtClean="0"/>
              <a:t>5</a:t>
            </a:fld>
            <a:endParaRPr lang="en-US"/>
          </a:p>
        </p:txBody>
      </p:sp>
    </p:spTree>
    <p:extLst>
      <p:ext uri="{BB962C8B-B14F-4D97-AF65-F5344CB8AC3E}">
        <p14:creationId xmlns:p14="http://schemas.microsoft.com/office/powerpoint/2010/main" val="187288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C3CF9-A6B7-A138-21F9-B7EB7CEF8D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61BC1-B0B0-187D-BB1F-DE8382FAC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29797-8991-2067-33D8-2CC55630A1CB}"/>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4D66CD48-7D47-99E1-D673-9572497052AC}"/>
              </a:ext>
            </a:extLst>
          </p:cNvPr>
          <p:cNvSpPr>
            <a:spLocks noGrp="1"/>
          </p:cNvSpPr>
          <p:nvPr>
            <p:ph type="sldNum" sz="quarter" idx="5"/>
          </p:nvPr>
        </p:nvSpPr>
        <p:spPr/>
        <p:txBody>
          <a:bodyPr/>
          <a:lstStyle/>
          <a:p>
            <a:fld id="{70EA34BB-A9A1-F443-83E0-B75621DD3564}" type="slidenum">
              <a:rPr lang="en-US" smtClean="0"/>
              <a:t>6</a:t>
            </a:fld>
            <a:endParaRPr lang="en-US"/>
          </a:p>
        </p:txBody>
      </p:sp>
    </p:spTree>
    <p:extLst>
      <p:ext uri="{BB962C8B-B14F-4D97-AF65-F5344CB8AC3E}">
        <p14:creationId xmlns:p14="http://schemas.microsoft.com/office/powerpoint/2010/main" val="2484783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876B3-4E65-1E2D-E0E9-60B2F1B20F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D51734-0061-D580-EA75-8C1C42610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0AA66-0329-1719-A833-DCD6FF66635F}"/>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9D23DF68-0A84-9F8E-4002-F92A122E9356}"/>
              </a:ext>
            </a:extLst>
          </p:cNvPr>
          <p:cNvSpPr>
            <a:spLocks noGrp="1"/>
          </p:cNvSpPr>
          <p:nvPr>
            <p:ph type="sldNum" sz="quarter" idx="5"/>
          </p:nvPr>
        </p:nvSpPr>
        <p:spPr/>
        <p:txBody>
          <a:bodyPr/>
          <a:lstStyle/>
          <a:p>
            <a:fld id="{70EA34BB-A9A1-F443-83E0-B75621DD3564}" type="slidenum">
              <a:rPr lang="en-US" smtClean="0"/>
              <a:t>7</a:t>
            </a:fld>
            <a:endParaRPr lang="en-US"/>
          </a:p>
        </p:txBody>
      </p:sp>
    </p:spTree>
    <p:extLst>
      <p:ext uri="{BB962C8B-B14F-4D97-AF65-F5344CB8AC3E}">
        <p14:creationId xmlns:p14="http://schemas.microsoft.com/office/powerpoint/2010/main" val="3862534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866BF-D568-8609-D8DC-0A0EA8127B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BF362F-A939-6892-1F36-5FD15FD86E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7610F3-967F-FEF1-74AB-DE4622DA4301}"/>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93FC43DE-535B-33EE-1C27-B3E8246816EC}"/>
              </a:ext>
            </a:extLst>
          </p:cNvPr>
          <p:cNvSpPr>
            <a:spLocks noGrp="1"/>
          </p:cNvSpPr>
          <p:nvPr>
            <p:ph type="sldNum" sz="quarter" idx="5"/>
          </p:nvPr>
        </p:nvSpPr>
        <p:spPr/>
        <p:txBody>
          <a:bodyPr/>
          <a:lstStyle/>
          <a:p>
            <a:fld id="{70EA34BB-A9A1-F443-83E0-B75621DD3564}" type="slidenum">
              <a:rPr lang="en-US" smtClean="0"/>
              <a:t>8</a:t>
            </a:fld>
            <a:endParaRPr lang="en-US"/>
          </a:p>
        </p:txBody>
      </p:sp>
    </p:spTree>
    <p:extLst>
      <p:ext uri="{BB962C8B-B14F-4D97-AF65-F5344CB8AC3E}">
        <p14:creationId xmlns:p14="http://schemas.microsoft.com/office/powerpoint/2010/main" val="836036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183C8-04D7-B232-8CD2-17AB0E920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77776C-5EA9-2A39-03AC-D84172235E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D1CD23-232C-6CB1-E0EA-95979F902B02}"/>
              </a:ext>
            </a:extLst>
          </p:cNvPr>
          <p:cNvSpPr>
            <a:spLocks noGrp="1"/>
          </p:cNvSpPr>
          <p:nvPr>
            <p:ph type="body" idx="1"/>
          </p:nvPr>
        </p:nvSpPr>
        <p:spPr/>
        <p:txBody>
          <a:bodyPr/>
          <a:lstStyle/>
          <a:p>
            <a:r>
              <a:rPr lang="en-GB" sz="1200"/>
              <a:t>Screenshot from Product Board Backlog</a:t>
            </a:r>
          </a:p>
          <a:p>
            <a:r>
              <a:rPr lang="en-GB" sz="1200"/>
              <a:t>View =  (Feature Backlog &gt; Grouped by Release &gt; Hierarchy)</a:t>
            </a:r>
          </a:p>
          <a:p>
            <a:endParaRPr lang="en-GB" sz="1200"/>
          </a:p>
          <a:p>
            <a:endParaRPr lang="en-GB"/>
          </a:p>
        </p:txBody>
      </p:sp>
      <p:sp>
        <p:nvSpPr>
          <p:cNvPr id="4" name="Slide Number Placeholder 3">
            <a:extLst>
              <a:ext uri="{FF2B5EF4-FFF2-40B4-BE49-F238E27FC236}">
                <a16:creationId xmlns:a16="http://schemas.microsoft.com/office/drawing/2014/main" id="{8CCB4A33-7589-6BE0-2E6B-076CC638290C}"/>
              </a:ext>
            </a:extLst>
          </p:cNvPr>
          <p:cNvSpPr>
            <a:spLocks noGrp="1"/>
          </p:cNvSpPr>
          <p:nvPr>
            <p:ph type="sldNum" sz="quarter" idx="5"/>
          </p:nvPr>
        </p:nvSpPr>
        <p:spPr/>
        <p:txBody>
          <a:bodyPr/>
          <a:lstStyle/>
          <a:p>
            <a:fld id="{70EA34BB-A9A1-F443-83E0-B75621DD3564}" type="slidenum">
              <a:rPr lang="en-US" smtClean="0"/>
              <a:t>9</a:t>
            </a:fld>
            <a:endParaRPr lang="en-US"/>
          </a:p>
        </p:txBody>
      </p:sp>
    </p:spTree>
    <p:extLst>
      <p:ext uri="{BB962C8B-B14F-4D97-AF65-F5344CB8AC3E}">
        <p14:creationId xmlns:p14="http://schemas.microsoft.com/office/powerpoint/2010/main" val="22055927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ingle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0451"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Picture Placeholder 9">
            <a:extLst>
              <a:ext uri="{FF2B5EF4-FFF2-40B4-BE49-F238E27FC236}">
                <a16:creationId xmlns:a16="http://schemas.microsoft.com/office/drawing/2014/main" id="{DE10C209-2232-EC46-8B57-AF4A25DD5CA4}"/>
              </a:ext>
            </a:extLst>
          </p:cNvPr>
          <p:cNvSpPr>
            <a:spLocks noGrp="1"/>
          </p:cNvSpPr>
          <p:nvPr>
            <p:ph type="pic" sz="quarter" idx="13"/>
          </p:nvPr>
        </p:nvSpPr>
        <p:spPr>
          <a:xfrm>
            <a:off x="6254749" y="0"/>
            <a:ext cx="5963085" cy="6858008"/>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10421"/>
              <a:gd name="connsiteY0" fmla="*/ 12 h 6848787"/>
              <a:gd name="connsiteX1" fmla="*/ 6002058 w 6010421"/>
              <a:gd name="connsiteY1" fmla="*/ 625251 h 6848787"/>
              <a:gd name="connsiteX2" fmla="*/ 6003938 w 6010421"/>
              <a:gd name="connsiteY2" fmla="*/ 6848787 h 6848787"/>
              <a:gd name="connsiteX3" fmla="*/ 1391658 w 6010421"/>
              <a:gd name="connsiteY3" fmla="*/ 6848787 h 6848787"/>
              <a:gd name="connsiteX4" fmla="*/ 4483 w 6010421"/>
              <a:gd name="connsiteY4" fmla="*/ 5213962 h 6848787"/>
              <a:gd name="connsiteX5" fmla="*/ 1308 w 6010421"/>
              <a:gd name="connsiteY5" fmla="*/ 12 h 6848787"/>
              <a:gd name="connsiteX0" fmla="*/ 1308 w 6009381"/>
              <a:gd name="connsiteY0" fmla="*/ 3411 h 6852186"/>
              <a:gd name="connsiteX1" fmla="*/ 5998874 w 6009381"/>
              <a:gd name="connsiteY1" fmla="*/ 0 h 6852186"/>
              <a:gd name="connsiteX2" fmla="*/ 6003938 w 6009381"/>
              <a:gd name="connsiteY2" fmla="*/ 6852186 h 6852186"/>
              <a:gd name="connsiteX3" fmla="*/ 1391658 w 6009381"/>
              <a:gd name="connsiteY3" fmla="*/ 6852186 h 6852186"/>
              <a:gd name="connsiteX4" fmla="*/ 4483 w 6009381"/>
              <a:gd name="connsiteY4" fmla="*/ 5217361 h 6852186"/>
              <a:gd name="connsiteX5" fmla="*/ 1308 w 6009381"/>
              <a:gd name="connsiteY5" fmla="*/ 3411 h 6852186"/>
              <a:gd name="connsiteX0" fmla="*/ 1308 w 6009381"/>
              <a:gd name="connsiteY0" fmla="*/ 3411 h 6852252"/>
              <a:gd name="connsiteX1" fmla="*/ 5998874 w 6009381"/>
              <a:gd name="connsiteY1" fmla="*/ 0 h 6852252"/>
              <a:gd name="connsiteX2" fmla="*/ 6003938 w 6009381"/>
              <a:gd name="connsiteY2" fmla="*/ 6852186 h 6852252"/>
              <a:gd name="connsiteX3" fmla="*/ 1391658 w 6009381"/>
              <a:gd name="connsiteY3" fmla="*/ 6852186 h 6852252"/>
              <a:gd name="connsiteX4" fmla="*/ 4483 w 6009381"/>
              <a:gd name="connsiteY4" fmla="*/ 5217361 h 6852252"/>
              <a:gd name="connsiteX5" fmla="*/ 1308 w 6009381"/>
              <a:gd name="connsiteY5" fmla="*/ 3411 h 6852252"/>
              <a:gd name="connsiteX0" fmla="*/ 1308 w 6009381"/>
              <a:gd name="connsiteY0" fmla="*/ 3411 h 6852194"/>
              <a:gd name="connsiteX1" fmla="*/ 5998874 w 6009381"/>
              <a:gd name="connsiteY1" fmla="*/ 0 h 6852194"/>
              <a:gd name="connsiteX2" fmla="*/ 6003938 w 6009381"/>
              <a:gd name="connsiteY2" fmla="*/ 6852186 h 6852194"/>
              <a:gd name="connsiteX3" fmla="*/ 1391658 w 6009381"/>
              <a:gd name="connsiteY3" fmla="*/ 6852186 h 6852194"/>
              <a:gd name="connsiteX4" fmla="*/ 4483 w 6009381"/>
              <a:gd name="connsiteY4" fmla="*/ 5217361 h 6852194"/>
              <a:gd name="connsiteX5" fmla="*/ 1308 w 6009381"/>
              <a:gd name="connsiteY5" fmla="*/ 3411 h 685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9381" h="6852194">
                <a:moveTo>
                  <a:pt x="1308" y="3411"/>
                </a:moveTo>
                <a:lnTo>
                  <a:pt x="5998874" y="0"/>
                </a:lnTo>
                <a:cubicBezTo>
                  <a:pt x="6006938" y="2835940"/>
                  <a:pt x="6015083" y="3744916"/>
                  <a:pt x="6003938" y="6852186"/>
                </a:cubicBezTo>
                <a:lnTo>
                  <a:pt x="1391658" y="6852186"/>
                </a:lnTo>
                <a:cubicBezTo>
                  <a:pt x="1101070" y="6853923"/>
                  <a:pt x="-62771" y="6593773"/>
                  <a:pt x="4483" y="5217361"/>
                </a:cubicBezTo>
                <a:cubicBezTo>
                  <a:pt x="-759" y="4021924"/>
                  <a:pt x="-809" y="1736103"/>
                  <a:pt x="1308" y="3411"/>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spTree>
    <p:extLst>
      <p:ext uri="{BB962C8B-B14F-4D97-AF65-F5344CB8AC3E}">
        <p14:creationId xmlns:p14="http://schemas.microsoft.com/office/powerpoint/2010/main" val="2070100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Title: Large photo layout">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BA42BFB9-7B51-194A-955B-53F5973E0B64}"/>
              </a:ext>
            </a:extLst>
          </p:cNvPr>
          <p:cNvSpPr>
            <a:spLocks noGrp="1"/>
          </p:cNvSpPr>
          <p:nvPr>
            <p:ph type="pic" sz="quarter" idx="13"/>
          </p:nvPr>
        </p:nvSpPr>
        <p:spPr>
          <a:xfrm>
            <a:off x="-3834" y="-4095"/>
            <a:ext cx="11056010" cy="5874671"/>
          </a:xfrm>
          <a:custGeom>
            <a:avLst/>
            <a:gdLst>
              <a:gd name="connsiteX0" fmla="*/ 0 w 12609786"/>
              <a:gd name="connsiteY0" fmla="*/ 1592012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0 w 12609786"/>
              <a:gd name="connsiteY8" fmla="*/ 1592012 h 7507014"/>
              <a:gd name="connsiteX0" fmla="*/ 1556951 w 12609786"/>
              <a:gd name="connsiteY0" fmla="*/ 1740293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1556951 w 12609786"/>
              <a:gd name="connsiteY8" fmla="*/ 1740293 h 7507014"/>
              <a:gd name="connsiteX0" fmla="*/ 1556951 w 12609786"/>
              <a:gd name="connsiteY0" fmla="*/ 1740293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1556951 w 12609786"/>
              <a:gd name="connsiteY8" fmla="*/ 1740293 h 7507014"/>
              <a:gd name="connsiteX0" fmla="*/ 674948 w 11727783"/>
              <a:gd name="connsiteY0" fmla="*/ 1740293 h 7507014"/>
              <a:gd name="connsiteX1" fmla="*/ 710009 w 11727783"/>
              <a:gd name="connsiteY1" fmla="*/ 0 h 7507014"/>
              <a:gd name="connsiteX2" fmla="*/ 10135771 w 11727783"/>
              <a:gd name="connsiteY2" fmla="*/ 0 h 7507014"/>
              <a:gd name="connsiteX3" fmla="*/ 11727783 w 11727783"/>
              <a:gd name="connsiteY3" fmla="*/ 1592012 h 7507014"/>
              <a:gd name="connsiteX4" fmla="*/ 11727783 w 11727783"/>
              <a:gd name="connsiteY4" fmla="*/ 5915002 h 7507014"/>
              <a:gd name="connsiteX5" fmla="*/ 10135771 w 11727783"/>
              <a:gd name="connsiteY5" fmla="*/ 7507014 h 7507014"/>
              <a:gd name="connsiteX6" fmla="*/ 710009 w 11727783"/>
              <a:gd name="connsiteY6" fmla="*/ 7507014 h 7507014"/>
              <a:gd name="connsiteX7" fmla="*/ 674948 w 11727783"/>
              <a:gd name="connsiteY7" fmla="*/ 1740293 h 7507014"/>
              <a:gd name="connsiteX0" fmla="*/ 698350 w 11751185"/>
              <a:gd name="connsiteY0" fmla="*/ 1740293 h 7510189"/>
              <a:gd name="connsiteX1" fmla="*/ 733411 w 11751185"/>
              <a:gd name="connsiteY1" fmla="*/ 0 h 7510189"/>
              <a:gd name="connsiteX2" fmla="*/ 10159173 w 11751185"/>
              <a:gd name="connsiteY2" fmla="*/ 0 h 7510189"/>
              <a:gd name="connsiteX3" fmla="*/ 11751185 w 11751185"/>
              <a:gd name="connsiteY3" fmla="*/ 1592012 h 7510189"/>
              <a:gd name="connsiteX4" fmla="*/ 11751185 w 11751185"/>
              <a:gd name="connsiteY4" fmla="*/ 5915002 h 7510189"/>
              <a:gd name="connsiteX5" fmla="*/ 10159173 w 11751185"/>
              <a:gd name="connsiteY5" fmla="*/ 7507014 h 7510189"/>
              <a:gd name="connsiteX6" fmla="*/ 701661 w 11751185"/>
              <a:gd name="connsiteY6" fmla="*/ 7510189 h 7510189"/>
              <a:gd name="connsiteX7" fmla="*/ 698350 w 11751185"/>
              <a:gd name="connsiteY7" fmla="*/ 1740293 h 7510189"/>
              <a:gd name="connsiteX0" fmla="*/ 365016 w 11417851"/>
              <a:gd name="connsiteY0" fmla="*/ 1740293 h 7510189"/>
              <a:gd name="connsiteX1" fmla="*/ 400077 w 11417851"/>
              <a:gd name="connsiteY1" fmla="*/ 0 h 7510189"/>
              <a:gd name="connsiteX2" fmla="*/ 9825839 w 11417851"/>
              <a:gd name="connsiteY2" fmla="*/ 0 h 7510189"/>
              <a:gd name="connsiteX3" fmla="*/ 11417851 w 11417851"/>
              <a:gd name="connsiteY3" fmla="*/ 1592012 h 7510189"/>
              <a:gd name="connsiteX4" fmla="*/ 11417851 w 11417851"/>
              <a:gd name="connsiteY4" fmla="*/ 5915002 h 7510189"/>
              <a:gd name="connsiteX5" fmla="*/ 9825839 w 11417851"/>
              <a:gd name="connsiteY5" fmla="*/ 7507014 h 7510189"/>
              <a:gd name="connsiteX6" fmla="*/ 368327 w 11417851"/>
              <a:gd name="connsiteY6" fmla="*/ 7510189 h 7510189"/>
              <a:gd name="connsiteX7" fmla="*/ 365016 w 11417851"/>
              <a:gd name="connsiteY7" fmla="*/ 1740293 h 7510189"/>
              <a:gd name="connsiteX0" fmla="*/ 367331 w 11416991"/>
              <a:gd name="connsiteY0" fmla="*/ 1635518 h 7510189"/>
              <a:gd name="connsiteX1" fmla="*/ 399217 w 11416991"/>
              <a:gd name="connsiteY1" fmla="*/ 0 h 7510189"/>
              <a:gd name="connsiteX2" fmla="*/ 9824979 w 11416991"/>
              <a:gd name="connsiteY2" fmla="*/ 0 h 7510189"/>
              <a:gd name="connsiteX3" fmla="*/ 11416991 w 11416991"/>
              <a:gd name="connsiteY3" fmla="*/ 1592012 h 7510189"/>
              <a:gd name="connsiteX4" fmla="*/ 11416991 w 11416991"/>
              <a:gd name="connsiteY4" fmla="*/ 5915002 h 7510189"/>
              <a:gd name="connsiteX5" fmla="*/ 9824979 w 11416991"/>
              <a:gd name="connsiteY5" fmla="*/ 7507014 h 7510189"/>
              <a:gd name="connsiteX6" fmla="*/ 367467 w 11416991"/>
              <a:gd name="connsiteY6" fmla="*/ 7510189 h 7510189"/>
              <a:gd name="connsiteX7" fmla="*/ 367331 w 11416991"/>
              <a:gd name="connsiteY7" fmla="*/ 1635518 h 7510189"/>
              <a:gd name="connsiteX0" fmla="*/ 0 w 11049660"/>
              <a:gd name="connsiteY0" fmla="*/ 1635518 h 7510189"/>
              <a:gd name="connsiteX1" fmla="*/ 9457648 w 11049660"/>
              <a:gd name="connsiteY1" fmla="*/ 0 h 7510189"/>
              <a:gd name="connsiteX2" fmla="*/ 11049660 w 11049660"/>
              <a:gd name="connsiteY2" fmla="*/ 1592012 h 7510189"/>
              <a:gd name="connsiteX3" fmla="*/ 11049660 w 11049660"/>
              <a:gd name="connsiteY3" fmla="*/ 5915002 h 7510189"/>
              <a:gd name="connsiteX4" fmla="*/ 9457648 w 11049660"/>
              <a:gd name="connsiteY4" fmla="*/ 7507014 h 7510189"/>
              <a:gd name="connsiteX5" fmla="*/ 136 w 11049660"/>
              <a:gd name="connsiteY5" fmla="*/ 7510189 h 7510189"/>
              <a:gd name="connsiteX6" fmla="*/ 0 w 11049660"/>
              <a:gd name="connsiteY6" fmla="*/ 1635518 h 7510189"/>
              <a:gd name="connsiteX0" fmla="*/ 0 w 11052835"/>
              <a:gd name="connsiteY0" fmla="*/ 1635518 h 7510189"/>
              <a:gd name="connsiteX1" fmla="*/ 9457648 w 11052835"/>
              <a:gd name="connsiteY1" fmla="*/ 0 h 7510189"/>
              <a:gd name="connsiteX2" fmla="*/ 11052835 w 11052835"/>
              <a:gd name="connsiteY2" fmla="*/ 1636462 h 7510189"/>
              <a:gd name="connsiteX3" fmla="*/ 11049660 w 11052835"/>
              <a:gd name="connsiteY3" fmla="*/ 5915002 h 7510189"/>
              <a:gd name="connsiteX4" fmla="*/ 9457648 w 11052835"/>
              <a:gd name="connsiteY4" fmla="*/ 7507014 h 7510189"/>
              <a:gd name="connsiteX5" fmla="*/ 136 w 11052835"/>
              <a:gd name="connsiteY5" fmla="*/ 7510189 h 7510189"/>
              <a:gd name="connsiteX6" fmla="*/ 0 w 11052835"/>
              <a:gd name="connsiteY6" fmla="*/ 1635518 h 7510189"/>
              <a:gd name="connsiteX0" fmla="*/ 0 w 11052835"/>
              <a:gd name="connsiteY0" fmla="*/ 1635518 h 7510189"/>
              <a:gd name="connsiteX1" fmla="*/ 9457648 w 11052835"/>
              <a:gd name="connsiteY1" fmla="*/ 0 h 7510189"/>
              <a:gd name="connsiteX2" fmla="*/ 11052835 w 11052835"/>
              <a:gd name="connsiteY2" fmla="*/ 1636462 h 7510189"/>
              <a:gd name="connsiteX3" fmla="*/ 11049660 w 11052835"/>
              <a:gd name="connsiteY3" fmla="*/ 5915002 h 7510189"/>
              <a:gd name="connsiteX4" fmla="*/ 9457648 w 11052835"/>
              <a:gd name="connsiteY4" fmla="*/ 7507014 h 7510189"/>
              <a:gd name="connsiteX5" fmla="*/ 136 w 11052835"/>
              <a:gd name="connsiteY5" fmla="*/ 7510189 h 7510189"/>
              <a:gd name="connsiteX6" fmla="*/ 0 w 11052835"/>
              <a:gd name="connsiteY6" fmla="*/ 1635518 h 7510189"/>
              <a:gd name="connsiteX0" fmla="*/ 0 w 11052835"/>
              <a:gd name="connsiteY0" fmla="*/ 638023 h 6512694"/>
              <a:gd name="connsiteX1" fmla="*/ 11052835 w 11052835"/>
              <a:gd name="connsiteY1" fmla="*/ 638967 h 6512694"/>
              <a:gd name="connsiteX2" fmla="*/ 11049660 w 11052835"/>
              <a:gd name="connsiteY2" fmla="*/ 4917507 h 6512694"/>
              <a:gd name="connsiteX3" fmla="*/ 9457648 w 11052835"/>
              <a:gd name="connsiteY3" fmla="*/ 6509519 h 6512694"/>
              <a:gd name="connsiteX4" fmla="*/ 136 w 11052835"/>
              <a:gd name="connsiteY4" fmla="*/ 6512694 h 6512694"/>
              <a:gd name="connsiteX5" fmla="*/ 0 w 11052835"/>
              <a:gd name="connsiteY5" fmla="*/ 638023 h 6512694"/>
              <a:gd name="connsiteX0" fmla="*/ 0 w 11052835"/>
              <a:gd name="connsiteY0" fmla="*/ 315829 h 6190500"/>
              <a:gd name="connsiteX1" fmla="*/ 11052835 w 11052835"/>
              <a:gd name="connsiteY1" fmla="*/ 316773 h 6190500"/>
              <a:gd name="connsiteX2" fmla="*/ 11049660 w 11052835"/>
              <a:gd name="connsiteY2" fmla="*/ 4595313 h 6190500"/>
              <a:gd name="connsiteX3" fmla="*/ 9457648 w 11052835"/>
              <a:gd name="connsiteY3" fmla="*/ 6187325 h 6190500"/>
              <a:gd name="connsiteX4" fmla="*/ 136 w 11052835"/>
              <a:gd name="connsiteY4" fmla="*/ 6190500 h 6190500"/>
              <a:gd name="connsiteX5" fmla="*/ 0 w 11052835"/>
              <a:gd name="connsiteY5" fmla="*/ 315829 h 6190500"/>
              <a:gd name="connsiteX0" fmla="*/ 0 w 11056010"/>
              <a:gd name="connsiteY0" fmla="*/ 315829 h 6190500"/>
              <a:gd name="connsiteX1" fmla="*/ 11056010 w 11056010"/>
              <a:gd name="connsiteY1" fmla="*/ 316773 h 6190500"/>
              <a:gd name="connsiteX2" fmla="*/ 11052835 w 11056010"/>
              <a:gd name="connsiteY2" fmla="*/ 4595313 h 6190500"/>
              <a:gd name="connsiteX3" fmla="*/ 9460823 w 11056010"/>
              <a:gd name="connsiteY3" fmla="*/ 6187325 h 6190500"/>
              <a:gd name="connsiteX4" fmla="*/ 3311 w 11056010"/>
              <a:gd name="connsiteY4" fmla="*/ 6190500 h 6190500"/>
              <a:gd name="connsiteX5" fmla="*/ 0 w 11056010"/>
              <a:gd name="connsiteY5" fmla="*/ 315829 h 6190500"/>
              <a:gd name="connsiteX0" fmla="*/ 0 w 11056010"/>
              <a:gd name="connsiteY0" fmla="*/ 0 h 5874671"/>
              <a:gd name="connsiteX1" fmla="*/ 11056010 w 11056010"/>
              <a:gd name="connsiteY1" fmla="*/ 944 h 5874671"/>
              <a:gd name="connsiteX2" fmla="*/ 11052835 w 11056010"/>
              <a:gd name="connsiteY2" fmla="*/ 4279484 h 5874671"/>
              <a:gd name="connsiteX3" fmla="*/ 9460823 w 11056010"/>
              <a:gd name="connsiteY3" fmla="*/ 5871496 h 5874671"/>
              <a:gd name="connsiteX4" fmla="*/ 3311 w 11056010"/>
              <a:gd name="connsiteY4" fmla="*/ 5874671 h 5874671"/>
              <a:gd name="connsiteX5" fmla="*/ 0 w 11056010"/>
              <a:gd name="connsiteY5" fmla="*/ 0 h 587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6010" h="5874671">
                <a:moveTo>
                  <a:pt x="0" y="0"/>
                </a:moveTo>
                <a:lnTo>
                  <a:pt x="11056010" y="944"/>
                </a:lnTo>
                <a:cubicBezTo>
                  <a:pt x="11054952" y="1427124"/>
                  <a:pt x="11053893" y="2853304"/>
                  <a:pt x="11052835" y="4279484"/>
                </a:cubicBezTo>
                <a:cubicBezTo>
                  <a:pt x="11052835" y="5158728"/>
                  <a:pt x="10340067" y="5871496"/>
                  <a:pt x="9460823" y="5871496"/>
                </a:cubicBezTo>
                <a:lnTo>
                  <a:pt x="3311" y="5874671"/>
                </a:lnTo>
                <a:cubicBezTo>
                  <a:pt x="10832" y="4564301"/>
                  <a:pt x="0" y="1251169"/>
                  <a:pt x="0" y="0"/>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spTree>
    <p:extLst>
      <p:ext uri="{BB962C8B-B14F-4D97-AF65-F5344CB8AC3E}">
        <p14:creationId xmlns:p14="http://schemas.microsoft.com/office/powerpoint/2010/main" val="976153978"/>
      </p:ext>
    </p:extLst>
  </p:cSld>
  <p:clrMapOvr>
    <a:masterClrMapping/>
  </p:clrMapOvr>
  <p:extLst>
    <p:ext uri="{DCECCB84-F9BA-43D5-87BE-67443E8EF086}">
      <p15:sldGuideLst xmlns:p15="http://schemas.microsoft.com/office/powerpoint/2012/main">
        <p15:guide id="1" orient="horz" pos="3702">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5_Title: Mountai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4" y="2258568"/>
            <a:ext cx="3820450"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pic>
        <p:nvPicPr>
          <p:cNvPr id="13" name="Picture 12">
            <a:extLst>
              <a:ext uri="{FF2B5EF4-FFF2-40B4-BE49-F238E27FC236}">
                <a16:creationId xmlns:a16="http://schemas.microsoft.com/office/drawing/2014/main" id="{852BEB89-A6D6-7D42-A881-6BE49CBE2AB7}"/>
              </a:ext>
            </a:extLst>
          </p:cNvPr>
          <p:cNvPicPr>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6248401" y="-1"/>
            <a:ext cx="5943600" cy="6858001"/>
          </a:xfrm>
          <a:prstGeom prst="rect">
            <a:avLst/>
          </a:prstGeom>
        </p:spPr>
      </p:pic>
    </p:spTree>
    <p:extLst>
      <p:ext uri="{BB962C8B-B14F-4D97-AF65-F5344CB8AC3E}">
        <p14:creationId xmlns:p14="http://schemas.microsoft.com/office/powerpoint/2010/main" val="19240883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4_Title: Large photo layout">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BA42BFB9-7B51-194A-955B-53F5973E0B64}"/>
              </a:ext>
            </a:extLst>
          </p:cNvPr>
          <p:cNvSpPr>
            <a:spLocks noGrp="1"/>
          </p:cNvSpPr>
          <p:nvPr>
            <p:ph type="pic" sz="quarter" idx="13"/>
          </p:nvPr>
        </p:nvSpPr>
        <p:spPr>
          <a:xfrm>
            <a:off x="-3834" y="-4095"/>
            <a:ext cx="11056010" cy="5874671"/>
          </a:xfrm>
          <a:custGeom>
            <a:avLst/>
            <a:gdLst>
              <a:gd name="connsiteX0" fmla="*/ 0 w 12609786"/>
              <a:gd name="connsiteY0" fmla="*/ 1592012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0 w 12609786"/>
              <a:gd name="connsiteY8" fmla="*/ 1592012 h 7507014"/>
              <a:gd name="connsiteX0" fmla="*/ 1556951 w 12609786"/>
              <a:gd name="connsiteY0" fmla="*/ 1740293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1556951 w 12609786"/>
              <a:gd name="connsiteY8" fmla="*/ 1740293 h 7507014"/>
              <a:gd name="connsiteX0" fmla="*/ 1556951 w 12609786"/>
              <a:gd name="connsiteY0" fmla="*/ 1740293 h 7507014"/>
              <a:gd name="connsiteX1" fmla="*/ 1592012 w 12609786"/>
              <a:gd name="connsiteY1" fmla="*/ 0 h 7507014"/>
              <a:gd name="connsiteX2" fmla="*/ 11017774 w 12609786"/>
              <a:gd name="connsiteY2" fmla="*/ 0 h 7507014"/>
              <a:gd name="connsiteX3" fmla="*/ 12609786 w 12609786"/>
              <a:gd name="connsiteY3" fmla="*/ 1592012 h 7507014"/>
              <a:gd name="connsiteX4" fmla="*/ 12609786 w 12609786"/>
              <a:gd name="connsiteY4" fmla="*/ 5915002 h 7507014"/>
              <a:gd name="connsiteX5" fmla="*/ 11017774 w 12609786"/>
              <a:gd name="connsiteY5" fmla="*/ 7507014 h 7507014"/>
              <a:gd name="connsiteX6" fmla="*/ 1592012 w 12609786"/>
              <a:gd name="connsiteY6" fmla="*/ 7507014 h 7507014"/>
              <a:gd name="connsiteX7" fmla="*/ 0 w 12609786"/>
              <a:gd name="connsiteY7" fmla="*/ 5915002 h 7507014"/>
              <a:gd name="connsiteX8" fmla="*/ 1556951 w 12609786"/>
              <a:gd name="connsiteY8" fmla="*/ 1740293 h 7507014"/>
              <a:gd name="connsiteX0" fmla="*/ 674948 w 11727783"/>
              <a:gd name="connsiteY0" fmla="*/ 1740293 h 7507014"/>
              <a:gd name="connsiteX1" fmla="*/ 710009 w 11727783"/>
              <a:gd name="connsiteY1" fmla="*/ 0 h 7507014"/>
              <a:gd name="connsiteX2" fmla="*/ 10135771 w 11727783"/>
              <a:gd name="connsiteY2" fmla="*/ 0 h 7507014"/>
              <a:gd name="connsiteX3" fmla="*/ 11727783 w 11727783"/>
              <a:gd name="connsiteY3" fmla="*/ 1592012 h 7507014"/>
              <a:gd name="connsiteX4" fmla="*/ 11727783 w 11727783"/>
              <a:gd name="connsiteY4" fmla="*/ 5915002 h 7507014"/>
              <a:gd name="connsiteX5" fmla="*/ 10135771 w 11727783"/>
              <a:gd name="connsiteY5" fmla="*/ 7507014 h 7507014"/>
              <a:gd name="connsiteX6" fmla="*/ 710009 w 11727783"/>
              <a:gd name="connsiteY6" fmla="*/ 7507014 h 7507014"/>
              <a:gd name="connsiteX7" fmla="*/ 674948 w 11727783"/>
              <a:gd name="connsiteY7" fmla="*/ 1740293 h 7507014"/>
              <a:gd name="connsiteX0" fmla="*/ 698350 w 11751185"/>
              <a:gd name="connsiteY0" fmla="*/ 1740293 h 7510189"/>
              <a:gd name="connsiteX1" fmla="*/ 733411 w 11751185"/>
              <a:gd name="connsiteY1" fmla="*/ 0 h 7510189"/>
              <a:gd name="connsiteX2" fmla="*/ 10159173 w 11751185"/>
              <a:gd name="connsiteY2" fmla="*/ 0 h 7510189"/>
              <a:gd name="connsiteX3" fmla="*/ 11751185 w 11751185"/>
              <a:gd name="connsiteY3" fmla="*/ 1592012 h 7510189"/>
              <a:gd name="connsiteX4" fmla="*/ 11751185 w 11751185"/>
              <a:gd name="connsiteY4" fmla="*/ 5915002 h 7510189"/>
              <a:gd name="connsiteX5" fmla="*/ 10159173 w 11751185"/>
              <a:gd name="connsiteY5" fmla="*/ 7507014 h 7510189"/>
              <a:gd name="connsiteX6" fmla="*/ 701661 w 11751185"/>
              <a:gd name="connsiteY6" fmla="*/ 7510189 h 7510189"/>
              <a:gd name="connsiteX7" fmla="*/ 698350 w 11751185"/>
              <a:gd name="connsiteY7" fmla="*/ 1740293 h 7510189"/>
              <a:gd name="connsiteX0" fmla="*/ 365016 w 11417851"/>
              <a:gd name="connsiteY0" fmla="*/ 1740293 h 7510189"/>
              <a:gd name="connsiteX1" fmla="*/ 400077 w 11417851"/>
              <a:gd name="connsiteY1" fmla="*/ 0 h 7510189"/>
              <a:gd name="connsiteX2" fmla="*/ 9825839 w 11417851"/>
              <a:gd name="connsiteY2" fmla="*/ 0 h 7510189"/>
              <a:gd name="connsiteX3" fmla="*/ 11417851 w 11417851"/>
              <a:gd name="connsiteY3" fmla="*/ 1592012 h 7510189"/>
              <a:gd name="connsiteX4" fmla="*/ 11417851 w 11417851"/>
              <a:gd name="connsiteY4" fmla="*/ 5915002 h 7510189"/>
              <a:gd name="connsiteX5" fmla="*/ 9825839 w 11417851"/>
              <a:gd name="connsiteY5" fmla="*/ 7507014 h 7510189"/>
              <a:gd name="connsiteX6" fmla="*/ 368327 w 11417851"/>
              <a:gd name="connsiteY6" fmla="*/ 7510189 h 7510189"/>
              <a:gd name="connsiteX7" fmla="*/ 365016 w 11417851"/>
              <a:gd name="connsiteY7" fmla="*/ 1740293 h 7510189"/>
              <a:gd name="connsiteX0" fmla="*/ 367331 w 11416991"/>
              <a:gd name="connsiteY0" fmla="*/ 1635518 h 7510189"/>
              <a:gd name="connsiteX1" fmla="*/ 399217 w 11416991"/>
              <a:gd name="connsiteY1" fmla="*/ 0 h 7510189"/>
              <a:gd name="connsiteX2" fmla="*/ 9824979 w 11416991"/>
              <a:gd name="connsiteY2" fmla="*/ 0 h 7510189"/>
              <a:gd name="connsiteX3" fmla="*/ 11416991 w 11416991"/>
              <a:gd name="connsiteY3" fmla="*/ 1592012 h 7510189"/>
              <a:gd name="connsiteX4" fmla="*/ 11416991 w 11416991"/>
              <a:gd name="connsiteY4" fmla="*/ 5915002 h 7510189"/>
              <a:gd name="connsiteX5" fmla="*/ 9824979 w 11416991"/>
              <a:gd name="connsiteY5" fmla="*/ 7507014 h 7510189"/>
              <a:gd name="connsiteX6" fmla="*/ 367467 w 11416991"/>
              <a:gd name="connsiteY6" fmla="*/ 7510189 h 7510189"/>
              <a:gd name="connsiteX7" fmla="*/ 367331 w 11416991"/>
              <a:gd name="connsiteY7" fmla="*/ 1635518 h 7510189"/>
              <a:gd name="connsiteX0" fmla="*/ 0 w 11049660"/>
              <a:gd name="connsiteY0" fmla="*/ 1635518 h 7510189"/>
              <a:gd name="connsiteX1" fmla="*/ 9457648 w 11049660"/>
              <a:gd name="connsiteY1" fmla="*/ 0 h 7510189"/>
              <a:gd name="connsiteX2" fmla="*/ 11049660 w 11049660"/>
              <a:gd name="connsiteY2" fmla="*/ 1592012 h 7510189"/>
              <a:gd name="connsiteX3" fmla="*/ 11049660 w 11049660"/>
              <a:gd name="connsiteY3" fmla="*/ 5915002 h 7510189"/>
              <a:gd name="connsiteX4" fmla="*/ 9457648 w 11049660"/>
              <a:gd name="connsiteY4" fmla="*/ 7507014 h 7510189"/>
              <a:gd name="connsiteX5" fmla="*/ 136 w 11049660"/>
              <a:gd name="connsiteY5" fmla="*/ 7510189 h 7510189"/>
              <a:gd name="connsiteX6" fmla="*/ 0 w 11049660"/>
              <a:gd name="connsiteY6" fmla="*/ 1635518 h 7510189"/>
              <a:gd name="connsiteX0" fmla="*/ 0 w 11052835"/>
              <a:gd name="connsiteY0" fmla="*/ 1635518 h 7510189"/>
              <a:gd name="connsiteX1" fmla="*/ 9457648 w 11052835"/>
              <a:gd name="connsiteY1" fmla="*/ 0 h 7510189"/>
              <a:gd name="connsiteX2" fmla="*/ 11052835 w 11052835"/>
              <a:gd name="connsiteY2" fmla="*/ 1636462 h 7510189"/>
              <a:gd name="connsiteX3" fmla="*/ 11049660 w 11052835"/>
              <a:gd name="connsiteY3" fmla="*/ 5915002 h 7510189"/>
              <a:gd name="connsiteX4" fmla="*/ 9457648 w 11052835"/>
              <a:gd name="connsiteY4" fmla="*/ 7507014 h 7510189"/>
              <a:gd name="connsiteX5" fmla="*/ 136 w 11052835"/>
              <a:gd name="connsiteY5" fmla="*/ 7510189 h 7510189"/>
              <a:gd name="connsiteX6" fmla="*/ 0 w 11052835"/>
              <a:gd name="connsiteY6" fmla="*/ 1635518 h 7510189"/>
              <a:gd name="connsiteX0" fmla="*/ 0 w 11052835"/>
              <a:gd name="connsiteY0" fmla="*/ 1635518 h 7510189"/>
              <a:gd name="connsiteX1" fmla="*/ 9457648 w 11052835"/>
              <a:gd name="connsiteY1" fmla="*/ 0 h 7510189"/>
              <a:gd name="connsiteX2" fmla="*/ 11052835 w 11052835"/>
              <a:gd name="connsiteY2" fmla="*/ 1636462 h 7510189"/>
              <a:gd name="connsiteX3" fmla="*/ 11049660 w 11052835"/>
              <a:gd name="connsiteY3" fmla="*/ 5915002 h 7510189"/>
              <a:gd name="connsiteX4" fmla="*/ 9457648 w 11052835"/>
              <a:gd name="connsiteY4" fmla="*/ 7507014 h 7510189"/>
              <a:gd name="connsiteX5" fmla="*/ 136 w 11052835"/>
              <a:gd name="connsiteY5" fmla="*/ 7510189 h 7510189"/>
              <a:gd name="connsiteX6" fmla="*/ 0 w 11052835"/>
              <a:gd name="connsiteY6" fmla="*/ 1635518 h 7510189"/>
              <a:gd name="connsiteX0" fmla="*/ 0 w 11052835"/>
              <a:gd name="connsiteY0" fmla="*/ 638023 h 6512694"/>
              <a:gd name="connsiteX1" fmla="*/ 11052835 w 11052835"/>
              <a:gd name="connsiteY1" fmla="*/ 638967 h 6512694"/>
              <a:gd name="connsiteX2" fmla="*/ 11049660 w 11052835"/>
              <a:gd name="connsiteY2" fmla="*/ 4917507 h 6512694"/>
              <a:gd name="connsiteX3" fmla="*/ 9457648 w 11052835"/>
              <a:gd name="connsiteY3" fmla="*/ 6509519 h 6512694"/>
              <a:gd name="connsiteX4" fmla="*/ 136 w 11052835"/>
              <a:gd name="connsiteY4" fmla="*/ 6512694 h 6512694"/>
              <a:gd name="connsiteX5" fmla="*/ 0 w 11052835"/>
              <a:gd name="connsiteY5" fmla="*/ 638023 h 6512694"/>
              <a:gd name="connsiteX0" fmla="*/ 0 w 11052835"/>
              <a:gd name="connsiteY0" fmla="*/ 315829 h 6190500"/>
              <a:gd name="connsiteX1" fmla="*/ 11052835 w 11052835"/>
              <a:gd name="connsiteY1" fmla="*/ 316773 h 6190500"/>
              <a:gd name="connsiteX2" fmla="*/ 11049660 w 11052835"/>
              <a:gd name="connsiteY2" fmla="*/ 4595313 h 6190500"/>
              <a:gd name="connsiteX3" fmla="*/ 9457648 w 11052835"/>
              <a:gd name="connsiteY3" fmla="*/ 6187325 h 6190500"/>
              <a:gd name="connsiteX4" fmla="*/ 136 w 11052835"/>
              <a:gd name="connsiteY4" fmla="*/ 6190500 h 6190500"/>
              <a:gd name="connsiteX5" fmla="*/ 0 w 11052835"/>
              <a:gd name="connsiteY5" fmla="*/ 315829 h 6190500"/>
              <a:gd name="connsiteX0" fmla="*/ 0 w 11056010"/>
              <a:gd name="connsiteY0" fmla="*/ 315829 h 6190500"/>
              <a:gd name="connsiteX1" fmla="*/ 11056010 w 11056010"/>
              <a:gd name="connsiteY1" fmla="*/ 316773 h 6190500"/>
              <a:gd name="connsiteX2" fmla="*/ 11052835 w 11056010"/>
              <a:gd name="connsiteY2" fmla="*/ 4595313 h 6190500"/>
              <a:gd name="connsiteX3" fmla="*/ 9460823 w 11056010"/>
              <a:gd name="connsiteY3" fmla="*/ 6187325 h 6190500"/>
              <a:gd name="connsiteX4" fmla="*/ 3311 w 11056010"/>
              <a:gd name="connsiteY4" fmla="*/ 6190500 h 6190500"/>
              <a:gd name="connsiteX5" fmla="*/ 0 w 11056010"/>
              <a:gd name="connsiteY5" fmla="*/ 315829 h 6190500"/>
              <a:gd name="connsiteX0" fmla="*/ 0 w 11056010"/>
              <a:gd name="connsiteY0" fmla="*/ 0 h 5874671"/>
              <a:gd name="connsiteX1" fmla="*/ 11056010 w 11056010"/>
              <a:gd name="connsiteY1" fmla="*/ 944 h 5874671"/>
              <a:gd name="connsiteX2" fmla="*/ 11052835 w 11056010"/>
              <a:gd name="connsiteY2" fmla="*/ 4279484 h 5874671"/>
              <a:gd name="connsiteX3" fmla="*/ 9460823 w 11056010"/>
              <a:gd name="connsiteY3" fmla="*/ 5871496 h 5874671"/>
              <a:gd name="connsiteX4" fmla="*/ 3311 w 11056010"/>
              <a:gd name="connsiteY4" fmla="*/ 5874671 h 5874671"/>
              <a:gd name="connsiteX5" fmla="*/ 0 w 11056010"/>
              <a:gd name="connsiteY5" fmla="*/ 0 h 5874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56010" h="5874671">
                <a:moveTo>
                  <a:pt x="0" y="0"/>
                </a:moveTo>
                <a:lnTo>
                  <a:pt x="11056010" y="944"/>
                </a:lnTo>
                <a:cubicBezTo>
                  <a:pt x="11054952" y="1427124"/>
                  <a:pt x="11053893" y="2853304"/>
                  <a:pt x="11052835" y="4279484"/>
                </a:cubicBezTo>
                <a:cubicBezTo>
                  <a:pt x="11052835" y="5158728"/>
                  <a:pt x="10340067" y="5871496"/>
                  <a:pt x="9460823" y="5871496"/>
                </a:cubicBezTo>
                <a:lnTo>
                  <a:pt x="3311" y="5874671"/>
                </a:lnTo>
                <a:cubicBezTo>
                  <a:pt x="10832" y="4564301"/>
                  <a:pt x="0" y="1251169"/>
                  <a:pt x="0" y="0"/>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Tree>
    <p:extLst>
      <p:ext uri="{BB962C8B-B14F-4D97-AF65-F5344CB8AC3E}">
        <p14:creationId xmlns:p14="http://schemas.microsoft.com/office/powerpoint/2010/main" val="3814373434"/>
      </p:ext>
    </p:extLst>
  </p:cSld>
  <p:clrMapOvr>
    <a:masterClrMapping/>
  </p:clrMapOvr>
  <p:extLst>
    <p:ext uri="{DCECCB84-F9BA-43D5-87BE-67443E8EF086}">
      <p15:sldGuideLst xmlns:p15="http://schemas.microsoft.com/office/powerpoint/2012/main">
        <p15:guide id="1" orient="horz" pos="370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2_Table of Contents + 2 column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4427220" cy="594360"/>
          </a:xfrm>
        </p:spPr>
        <p:txBody>
          <a:bodyPr anchor="t" anchorCtr="0">
            <a:noAutofit/>
          </a:bodyPr>
          <a:lstStyle>
            <a:lvl1pPr>
              <a:lnSpc>
                <a:spcPct val="100000"/>
              </a:lnSpc>
              <a:defRPr>
                <a:solidFill>
                  <a:schemeClr val="tx1"/>
                </a:solidFill>
              </a:defRPr>
            </a:lvl1pPr>
          </a:lstStyle>
          <a:p>
            <a:r>
              <a:rPr lang="en-US"/>
              <a:t>Table of contents </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8FD906B9-1A78-0C47-9042-A290B1CC441D}"/>
              </a:ext>
            </a:extLst>
          </p:cNvPr>
          <p:cNvSpPr>
            <a:spLocks noGrp="1"/>
          </p:cNvSpPr>
          <p:nvPr>
            <p:ph type="body" sz="quarter" idx="11"/>
          </p:nvPr>
        </p:nvSpPr>
        <p:spPr>
          <a:xfrm>
            <a:off x="419100" y="1714500"/>
            <a:ext cx="4968875" cy="3848100"/>
          </a:xfrm>
        </p:spPr>
        <p:txBody>
          <a:bodyPr>
            <a:noAutofit/>
          </a:bodyPr>
          <a:lstStyle>
            <a:lvl1pPr marL="0" indent="0">
              <a:lnSpc>
                <a:spcPct val="100000"/>
              </a:lnSpc>
              <a:spcBef>
                <a:spcPts val="1200"/>
              </a:spcBef>
              <a:spcAft>
                <a:spcPts val="600"/>
              </a:spcAft>
              <a:buNone/>
              <a:defRPr>
                <a:solidFill>
                  <a:schemeClr val="tx1"/>
                </a:solidFill>
              </a:defRPr>
            </a:lvl1pPr>
            <a:lvl2pPr marL="176213" indent="-176213">
              <a:lnSpc>
                <a:spcPct val="100000"/>
              </a:lnSpc>
              <a:spcBef>
                <a:spcPts val="1200"/>
              </a:spcBef>
              <a:spcAft>
                <a:spcPts val="900"/>
              </a:spcAft>
              <a:tabLst/>
              <a:defRPr>
                <a:solidFill>
                  <a:schemeClr val="tx1"/>
                </a:solidFill>
              </a:defRPr>
            </a:lvl2pPr>
            <a:lvl3pPr marL="522288" indent="-179388">
              <a:lnSpc>
                <a:spcPct val="100000"/>
              </a:lnSpc>
              <a:spcBef>
                <a:spcPts val="600"/>
              </a:spcBef>
              <a:tabLst/>
              <a:defRPr>
                <a:solidFill>
                  <a:schemeClr val="tx1"/>
                </a:solidFill>
              </a:defRPr>
            </a:lvl3pPr>
            <a:lvl4pPr marL="858838" indent="-169863">
              <a:lnSpc>
                <a:spcPct val="100000"/>
              </a:lnSpc>
              <a:spcBef>
                <a:spcPts val="1200"/>
              </a:spcBef>
              <a:tabLst/>
              <a:defRPr>
                <a:solidFill>
                  <a:schemeClr val="tx1"/>
                </a:solidFill>
              </a:defRPr>
            </a:lvl4pPr>
            <a:lvl5pPr marL="1203325" indent="-174625">
              <a:lnSpc>
                <a:spcPct val="100000"/>
              </a:lnSpc>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4F256E42-E60E-7E4F-8041-0B1642303B41}"/>
              </a:ext>
            </a:extLst>
          </p:cNvPr>
          <p:cNvSpPr>
            <a:spLocks noGrp="1"/>
          </p:cNvSpPr>
          <p:nvPr>
            <p:ph type="body" sz="quarter" idx="12" hasCustomPrompt="1"/>
          </p:nvPr>
        </p:nvSpPr>
        <p:spPr>
          <a:xfrm>
            <a:off x="6254750" y="1714500"/>
            <a:ext cx="2679192" cy="987552"/>
          </a:xfrm>
        </p:spPr>
        <p:txBody>
          <a:bodyPr>
            <a:noAutofit/>
          </a:bodyPr>
          <a:lstStyle>
            <a:lvl1pPr marL="0" indent="0">
              <a:lnSpc>
                <a:spcPct val="100000"/>
              </a:lnSpc>
              <a:spcBef>
                <a:spcPts val="0"/>
              </a:spcBef>
              <a:buNone/>
              <a:defRPr sz="2000" b="1">
                <a:solidFill>
                  <a:schemeClr val="tx2">
                    <a:lumMod val="75000"/>
                  </a:schemeClr>
                </a:solidFill>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p:txBody>
      </p:sp>
      <p:sp>
        <p:nvSpPr>
          <p:cNvPr id="8" name="Text Placeholder 6">
            <a:extLst>
              <a:ext uri="{FF2B5EF4-FFF2-40B4-BE49-F238E27FC236}">
                <a16:creationId xmlns:a16="http://schemas.microsoft.com/office/drawing/2014/main" id="{49367204-50A7-B344-846F-A75814882866}"/>
              </a:ext>
            </a:extLst>
          </p:cNvPr>
          <p:cNvSpPr>
            <a:spLocks noGrp="1"/>
          </p:cNvSpPr>
          <p:nvPr>
            <p:ph type="body" sz="quarter" idx="13" hasCustomPrompt="1"/>
          </p:nvPr>
        </p:nvSpPr>
        <p:spPr>
          <a:xfrm>
            <a:off x="9093708" y="1714500"/>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9" name="Text Placeholder 6">
            <a:extLst>
              <a:ext uri="{FF2B5EF4-FFF2-40B4-BE49-F238E27FC236}">
                <a16:creationId xmlns:a16="http://schemas.microsoft.com/office/drawing/2014/main" id="{6443E19D-1EC0-9F42-8074-41EAC773D74F}"/>
              </a:ext>
            </a:extLst>
          </p:cNvPr>
          <p:cNvSpPr>
            <a:spLocks noGrp="1"/>
          </p:cNvSpPr>
          <p:nvPr>
            <p:ph type="body" sz="quarter" idx="14" hasCustomPrompt="1"/>
          </p:nvPr>
        </p:nvSpPr>
        <p:spPr>
          <a:xfrm>
            <a:off x="6254750"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0" name="Text Placeholder 6">
            <a:extLst>
              <a:ext uri="{FF2B5EF4-FFF2-40B4-BE49-F238E27FC236}">
                <a16:creationId xmlns:a16="http://schemas.microsoft.com/office/drawing/2014/main" id="{3266FEAE-5405-5B4A-96C7-7E534DF9F140}"/>
              </a:ext>
            </a:extLst>
          </p:cNvPr>
          <p:cNvSpPr>
            <a:spLocks noGrp="1"/>
          </p:cNvSpPr>
          <p:nvPr>
            <p:ph type="body" sz="quarter" idx="15" hasCustomPrompt="1"/>
          </p:nvPr>
        </p:nvSpPr>
        <p:spPr>
          <a:xfrm>
            <a:off x="9093708"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1" name="Text Placeholder 6">
            <a:extLst>
              <a:ext uri="{FF2B5EF4-FFF2-40B4-BE49-F238E27FC236}">
                <a16:creationId xmlns:a16="http://schemas.microsoft.com/office/drawing/2014/main" id="{1F6E8D08-B039-0241-BDA0-7B97F4463F02}"/>
              </a:ext>
            </a:extLst>
          </p:cNvPr>
          <p:cNvSpPr>
            <a:spLocks noGrp="1"/>
          </p:cNvSpPr>
          <p:nvPr>
            <p:ph type="body" sz="quarter" idx="16" hasCustomPrompt="1"/>
          </p:nvPr>
        </p:nvSpPr>
        <p:spPr>
          <a:xfrm>
            <a:off x="6254750"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2" name="Text Placeholder 6">
            <a:extLst>
              <a:ext uri="{FF2B5EF4-FFF2-40B4-BE49-F238E27FC236}">
                <a16:creationId xmlns:a16="http://schemas.microsoft.com/office/drawing/2014/main" id="{6C8D4DBE-1AA5-794B-99CD-CF8A31C27AC4}"/>
              </a:ext>
            </a:extLst>
          </p:cNvPr>
          <p:cNvSpPr>
            <a:spLocks noGrp="1"/>
          </p:cNvSpPr>
          <p:nvPr>
            <p:ph type="body" sz="quarter" idx="17" hasCustomPrompt="1"/>
          </p:nvPr>
        </p:nvSpPr>
        <p:spPr>
          <a:xfrm>
            <a:off x="9093708"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Tree>
    <p:extLst>
      <p:ext uri="{BB962C8B-B14F-4D97-AF65-F5344CB8AC3E}">
        <p14:creationId xmlns:p14="http://schemas.microsoft.com/office/powerpoint/2010/main" val="408456314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2_Headlin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21" name="Text Placeholder 20">
            <a:extLst>
              <a:ext uri="{FF2B5EF4-FFF2-40B4-BE49-F238E27FC236}">
                <a16:creationId xmlns:a16="http://schemas.microsoft.com/office/drawing/2014/main" id="{C8484F5F-DB15-9943-B465-B251BFD88B05}"/>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12582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3_Headlin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Tree>
    <p:extLst>
      <p:ext uri="{BB962C8B-B14F-4D97-AF65-F5344CB8AC3E}">
        <p14:creationId xmlns:p14="http://schemas.microsoft.com/office/powerpoint/2010/main" val="205284947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2_Title, subtitl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9A660AC-EF18-7F41-8412-80E0F40E7526}"/>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26639588"/>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3_Title and sub-title - no bar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560586020"/>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4_Title and sub-titl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91328827"/>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2_Title, content + photo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20">
            <a:extLst>
              <a:ext uri="{FF2B5EF4-FFF2-40B4-BE49-F238E27FC236}">
                <a16:creationId xmlns:a16="http://schemas.microsoft.com/office/drawing/2014/main" id="{C6425084-E5B9-6340-879F-A10958FE1B43}"/>
              </a:ext>
            </a:extLst>
          </p:cNvPr>
          <p:cNvSpPr>
            <a:spLocks noGrp="1"/>
          </p:cNvSpPr>
          <p:nvPr>
            <p:ph type="body" sz="quarter" idx="11"/>
          </p:nvPr>
        </p:nvSpPr>
        <p:spPr>
          <a:xfrm>
            <a:off x="411163" y="1714500"/>
            <a:ext cx="5112628"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7606018"/>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Headline or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2324100"/>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10" name="Text Placeholder 20">
            <a:extLst>
              <a:ext uri="{FF2B5EF4-FFF2-40B4-BE49-F238E27FC236}">
                <a16:creationId xmlns:a16="http://schemas.microsoft.com/office/drawing/2014/main" id="{D376A8EE-A9A3-9C4A-B904-4E1BAA22C85B}"/>
              </a:ext>
            </a:extLst>
          </p:cNvPr>
          <p:cNvSpPr>
            <a:spLocks noGrp="1"/>
          </p:cNvSpPr>
          <p:nvPr>
            <p:ph type="body" sz="quarter" idx="11"/>
          </p:nvPr>
        </p:nvSpPr>
        <p:spPr>
          <a:xfrm>
            <a:off x="6254749" y="499621"/>
            <a:ext cx="5074921" cy="5062979"/>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3934545"/>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2 column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4427220" cy="594360"/>
          </a:xfrm>
        </p:spPr>
        <p:txBody>
          <a:bodyPr anchor="t" anchorCtr="0">
            <a:noAutofit/>
          </a:bodyPr>
          <a:lstStyle>
            <a:lvl1pPr>
              <a:lnSpc>
                <a:spcPct val="100000"/>
              </a:lnSpc>
              <a:defRPr>
                <a:solidFill>
                  <a:schemeClr val="tx1"/>
                </a:solidFill>
              </a:defRPr>
            </a:lvl1pPr>
          </a:lstStyle>
          <a:p>
            <a:r>
              <a:rPr lang="en-US"/>
              <a:t>Table of contents </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8FD906B9-1A78-0C47-9042-A290B1CC441D}"/>
              </a:ext>
            </a:extLst>
          </p:cNvPr>
          <p:cNvSpPr>
            <a:spLocks noGrp="1"/>
          </p:cNvSpPr>
          <p:nvPr>
            <p:ph type="body" sz="quarter" idx="11"/>
          </p:nvPr>
        </p:nvSpPr>
        <p:spPr>
          <a:xfrm>
            <a:off x="419100" y="1714500"/>
            <a:ext cx="4968875" cy="3848100"/>
          </a:xfrm>
        </p:spPr>
        <p:txBody>
          <a:bodyPr>
            <a:noAutofit/>
          </a:bodyPr>
          <a:lstStyle>
            <a:lvl1pPr marL="0" indent="0">
              <a:lnSpc>
                <a:spcPct val="100000"/>
              </a:lnSpc>
              <a:spcBef>
                <a:spcPts val="1200"/>
              </a:spcBef>
              <a:spcAft>
                <a:spcPts val="600"/>
              </a:spcAft>
              <a:buNone/>
              <a:defRPr>
                <a:solidFill>
                  <a:schemeClr val="tx1"/>
                </a:solidFill>
              </a:defRPr>
            </a:lvl1pPr>
            <a:lvl2pPr marL="176213" indent="-176213">
              <a:lnSpc>
                <a:spcPct val="100000"/>
              </a:lnSpc>
              <a:spcBef>
                <a:spcPts val="1200"/>
              </a:spcBef>
              <a:spcAft>
                <a:spcPts val="900"/>
              </a:spcAft>
              <a:tabLst/>
              <a:defRPr>
                <a:solidFill>
                  <a:schemeClr val="tx1"/>
                </a:solidFill>
              </a:defRPr>
            </a:lvl2pPr>
            <a:lvl3pPr marL="522288" indent="-179388">
              <a:lnSpc>
                <a:spcPct val="100000"/>
              </a:lnSpc>
              <a:spcBef>
                <a:spcPts val="600"/>
              </a:spcBef>
              <a:tabLst/>
              <a:defRPr>
                <a:solidFill>
                  <a:schemeClr val="tx1"/>
                </a:solidFill>
              </a:defRPr>
            </a:lvl3pPr>
            <a:lvl4pPr marL="858838" indent="-169863">
              <a:lnSpc>
                <a:spcPct val="100000"/>
              </a:lnSpc>
              <a:spcBef>
                <a:spcPts val="1200"/>
              </a:spcBef>
              <a:tabLst/>
              <a:defRPr>
                <a:solidFill>
                  <a:schemeClr val="tx1"/>
                </a:solidFill>
              </a:defRPr>
            </a:lvl4pPr>
            <a:lvl5pPr marL="1203325" indent="-174625">
              <a:lnSpc>
                <a:spcPct val="100000"/>
              </a:lnSpc>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4F256E42-E60E-7E4F-8041-0B1642303B41}"/>
              </a:ext>
            </a:extLst>
          </p:cNvPr>
          <p:cNvSpPr>
            <a:spLocks noGrp="1"/>
          </p:cNvSpPr>
          <p:nvPr>
            <p:ph type="body" sz="quarter" idx="12" hasCustomPrompt="1"/>
          </p:nvPr>
        </p:nvSpPr>
        <p:spPr>
          <a:xfrm>
            <a:off x="6254750" y="1714500"/>
            <a:ext cx="2679192" cy="987552"/>
          </a:xfrm>
        </p:spPr>
        <p:txBody>
          <a:bodyPr>
            <a:noAutofit/>
          </a:bodyPr>
          <a:lstStyle>
            <a:lvl1pPr marL="0" indent="0">
              <a:lnSpc>
                <a:spcPct val="100000"/>
              </a:lnSpc>
              <a:spcBef>
                <a:spcPts val="0"/>
              </a:spcBef>
              <a:buNone/>
              <a:defRPr sz="2000" b="1">
                <a:solidFill>
                  <a:schemeClr val="tx2">
                    <a:lumMod val="75000"/>
                  </a:schemeClr>
                </a:solidFill>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p:txBody>
      </p:sp>
      <p:sp>
        <p:nvSpPr>
          <p:cNvPr id="8" name="Text Placeholder 6">
            <a:extLst>
              <a:ext uri="{FF2B5EF4-FFF2-40B4-BE49-F238E27FC236}">
                <a16:creationId xmlns:a16="http://schemas.microsoft.com/office/drawing/2014/main" id="{49367204-50A7-B344-846F-A75814882866}"/>
              </a:ext>
            </a:extLst>
          </p:cNvPr>
          <p:cNvSpPr>
            <a:spLocks noGrp="1"/>
          </p:cNvSpPr>
          <p:nvPr>
            <p:ph type="body" sz="quarter" idx="13" hasCustomPrompt="1"/>
          </p:nvPr>
        </p:nvSpPr>
        <p:spPr>
          <a:xfrm>
            <a:off x="9093708" y="1714500"/>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9" name="Text Placeholder 6">
            <a:extLst>
              <a:ext uri="{FF2B5EF4-FFF2-40B4-BE49-F238E27FC236}">
                <a16:creationId xmlns:a16="http://schemas.microsoft.com/office/drawing/2014/main" id="{6443E19D-1EC0-9F42-8074-41EAC773D74F}"/>
              </a:ext>
            </a:extLst>
          </p:cNvPr>
          <p:cNvSpPr>
            <a:spLocks noGrp="1"/>
          </p:cNvSpPr>
          <p:nvPr>
            <p:ph type="body" sz="quarter" idx="14" hasCustomPrompt="1"/>
          </p:nvPr>
        </p:nvSpPr>
        <p:spPr>
          <a:xfrm>
            <a:off x="6254750"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0" name="Text Placeholder 6">
            <a:extLst>
              <a:ext uri="{FF2B5EF4-FFF2-40B4-BE49-F238E27FC236}">
                <a16:creationId xmlns:a16="http://schemas.microsoft.com/office/drawing/2014/main" id="{3266FEAE-5405-5B4A-96C7-7E534DF9F140}"/>
              </a:ext>
            </a:extLst>
          </p:cNvPr>
          <p:cNvSpPr>
            <a:spLocks noGrp="1"/>
          </p:cNvSpPr>
          <p:nvPr>
            <p:ph type="body" sz="quarter" idx="15" hasCustomPrompt="1"/>
          </p:nvPr>
        </p:nvSpPr>
        <p:spPr>
          <a:xfrm>
            <a:off x="9093708"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1" name="Text Placeholder 6">
            <a:extLst>
              <a:ext uri="{FF2B5EF4-FFF2-40B4-BE49-F238E27FC236}">
                <a16:creationId xmlns:a16="http://schemas.microsoft.com/office/drawing/2014/main" id="{1F6E8D08-B039-0241-BDA0-7B97F4463F02}"/>
              </a:ext>
            </a:extLst>
          </p:cNvPr>
          <p:cNvSpPr>
            <a:spLocks noGrp="1"/>
          </p:cNvSpPr>
          <p:nvPr>
            <p:ph type="body" sz="quarter" idx="16" hasCustomPrompt="1"/>
          </p:nvPr>
        </p:nvSpPr>
        <p:spPr>
          <a:xfrm>
            <a:off x="6254750"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2" name="Text Placeholder 6">
            <a:extLst>
              <a:ext uri="{FF2B5EF4-FFF2-40B4-BE49-F238E27FC236}">
                <a16:creationId xmlns:a16="http://schemas.microsoft.com/office/drawing/2014/main" id="{6C8D4DBE-1AA5-794B-99CD-CF8A31C27AC4}"/>
              </a:ext>
            </a:extLst>
          </p:cNvPr>
          <p:cNvSpPr>
            <a:spLocks noGrp="1"/>
          </p:cNvSpPr>
          <p:nvPr>
            <p:ph type="body" sz="quarter" idx="17" hasCustomPrompt="1"/>
          </p:nvPr>
        </p:nvSpPr>
        <p:spPr>
          <a:xfrm>
            <a:off x="9093708"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4" name="TextBox 3">
            <a:extLst>
              <a:ext uri="{FF2B5EF4-FFF2-40B4-BE49-F238E27FC236}">
                <a16:creationId xmlns:a16="http://schemas.microsoft.com/office/drawing/2014/main" id="{CAD485AB-300C-1579-7761-3A9C9255D3E3}"/>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17452730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Headline or Quote with visual layou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bg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2324100"/>
            <a:ext cx="3048158" cy="761781"/>
          </a:xfrm>
        </p:spPr>
        <p:txBody>
          <a:bodyPr>
            <a:noAutofit/>
          </a:bodyPr>
          <a:lstStyle>
            <a:lvl1pPr marL="0" indent="0">
              <a:spcBef>
                <a:spcPts val="0"/>
              </a:spcBef>
              <a:buNone/>
              <a:defRPr sz="1600" b="0">
                <a:solidFill>
                  <a:schemeClr val="bg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pic>
        <p:nvPicPr>
          <p:cNvPr id="9" name="Picture 8">
            <a:extLst>
              <a:ext uri="{FF2B5EF4-FFF2-40B4-BE49-F238E27FC236}">
                <a16:creationId xmlns:a16="http://schemas.microsoft.com/office/drawing/2014/main" id="{93639A17-F7E3-484C-B5F3-C75350E8F41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96000" y="436562"/>
            <a:ext cx="5434037" cy="6058951"/>
          </a:xfrm>
          <a:prstGeom prst="rect">
            <a:avLst/>
          </a:prstGeom>
        </p:spPr>
      </p:pic>
    </p:spTree>
    <p:extLst>
      <p:ext uri="{BB962C8B-B14F-4D97-AF65-F5344CB8AC3E}">
        <p14:creationId xmlns:p14="http://schemas.microsoft.com/office/powerpoint/2010/main" val="101105262"/>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2_Large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34508"/>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9105900" y="499867"/>
            <a:ext cx="2667000" cy="50627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a:p>
            <a:pPr marL="176213" lvl="1" indent="-176213" algn="l" defTabSz="914400" rtl="0" eaLnBrk="1" latinLnBrk="0" hangingPunct="1">
              <a:lnSpc>
                <a:spcPct val="100000"/>
              </a:lnSpc>
              <a:spcBef>
                <a:spcPts val="1200"/>
              </a:spcBef>
              <a:spcAft>
                <a:spcPts val="900"/>
              </a:spcAft>
              <a:buFont typeface="Sage Text" panose="02010503040201060103" pitchFamily="50" charset="0"/>
              <a:buChar char="•"/>
              <a:tabLst/>
            </a:pPr>
            <a:r>
              <a:rPr lang="en-US"/>
              <a:t>Second level</a:t>
            </a:r>
          </a:p>
          <a:p>
            <a:pPr marL="522288" lvl="2" indent="-179388" algn="l" defTabSz="914400" rtl="0" eaLnBrk="1" latinLnBrk="0" hangingPunct="1">
              <a:lnSpc>
                <a:spcPct val="100000"/>
              </a:lnSpc>
              <a:spcBef>
                <a:spcPts val="600"/>
              </a:spcBef>
              <a:buFont typeface="Sage Text" panose="02010503040201060103" pitchFamily="50" charset="0"/>
              <a:buChar char="•"/>
              <a:tabLst/>
            </a:pPr>
            <a:r>
              <a:rPr lang="en-US"/>
              <a:t>Third level</a:t>
            </a:r>
          </a:p>
          <a:p>
            <a:pPr marL="858838" lvl="3" indent="-169863" algn="l" defTabSz="914400" rtl="0" eaLnBrk="1" latinLnBrk="0" hangingPunct="1">
              <a:lnSpc>
                <a:spcPct val="100000"/>
              </a:lnSpc>
              <a:spcBef>
                <a:spcPts val="1200"/>
              </a:spcBef>
              <a:buFont typeface="Sage Text" panose="02010503040201060103" pitchFamily="50" charset="0"/>
              <a:buChar char="•"/>
              <a:tabLst/>
            </a:pPr>
            <a:r>
              <a:rPr lang="en-US"/>
              <a:t>Fourth level</a:t>
            </a:r>
          </a:p>
          <a:p>
            <a:pPr marL="1203325" lvl="4" indent="-174625" algn="l" defTabSz="914400" rtl="0" eaLnBrk="1" latinLnBrk="0" hangingPunct="1">
              <a:lnSpc>
                <a:spcPct val="100000"/>
              </a:lnSpc>
              <a:spcBef>
                <a:spcPts val="1200"/>
              </a:spcBef>
              <a:buFont typeface="Sage Text" panose="02010503040201060103" pitchFamily="50" charset="0"/>
              <a:buChar char="•"/>
              <a:tabLst/>
            </a:pPr>
            <a:r>
              <a:rPr lang="en-US"/>
              <a:t>Fifth level</a:t>
            </a:r>
          </a:p>
        </p:txBody>
      </p:sp>
    </p:spTree>
    <p:extLst>
      <p:ext uri="{BB962C8B-B14F-4D97-AF65-F5344CB8AC3E}">
        <p14:creationId xmlns:p14="http://schemas.microsoft.com/office/powerpoint/2010/main" val="18463635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4_Large quote + 2 photos (white) layou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0BC8E4C-9B58-E142-A749-439D02EAD1D9}"/>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27977"/>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9" name="Picture Placeholder 9">
            <a:extLst>
              <a:ext uri="{FF2B5EF4-FFF2-40B4-BE49-F238E27FC236}">
                <a16:creationId xmlns:a16="http://schemas.microsoft.com/office/drawing/2014/main" id="{F572D0BD-54B0-6145-A69B-B0251CF5F8FF}"/>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BDDDB3EA-BDE4-984A-BEC7-AC77F1EAC9EE}"/>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12" name="Picture 11">
            <a:extLst>
              <a:ext uri="{FF2B5EF4-FFF2-40B4-BE49-F238E27FC236}">
                <a16:creationId xmlns:a16="http://schemas.microsoft.com/office/drawing/2014/main" id="{D6972559-DE4E-E743-9754-C9A47997993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Tree>
    <p:extLst>
      <p:ext uri="{BB962C8B-B14F-4D97-AF65-F5344CB8AC3E}">
        <p14:creationId xmlns:p14="http://schemas.microsoft.com/office/powerpoint/2010/main" val="377456235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 with photo layou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5">
            <a:extLst>
              <a:ext uri="{FF2B5EF4-FFF2-40B4-BE49-F238E27FC236}">
                <a16:creationId xmlns:a16="http://schemas.microsoft.com/office/drawing/2014/main" id="{9D81B052-4991-E64B-9474-81AF4093EDD8}"/>
              </a:ext>
            </a:extLst>
          </p:cNvPr>
          <p:cNvSpPr>
            <a:spLocks noGrp="1"/>
          </p:cNvSpPr>
          <p:nvPr>
            <p:ph type="body" sz="quarter" idx="12" hasCustomPrompt="1"/>
          </p:nvPr>
        </p:nvSpPr>
        <p:spPr>
          <a:xfrm>
            <a:off x="411479" y="2339926"/>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pic>
        <p:nvPicPr>
          <p:cNvPr id="7" name="Picture 6">
            <a:extLst>
              <a:ext uri="{FF2B5EF4-FFF2-40B4-BE49-F238E27FC236}">
                <a16:creationId xmlns:a16="http://schemas.microsoft.com/office/drawing/2014/main" id="{F92DCA3B-A040-404A-83FA-2E538945BF1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Tree>
    <p:extLst>
      <p:ext uri="{BB962C8B-B14F-4D97-AF65-F5344CB8AC3E}">
        <p14:creationId xmlns:p14="http://schemas.microsoft.com/office/powerpoint/2010/main" val="2044184535"/>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_Dense standard pag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525181"/>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E50721F-E455-4E45-981D-289E45F6DDD0}"/>
              </a:ext>
            </a:extLst>
          </p:cNvPr>
          <p:cNvSpPr>
            <a:spLocks noGrp="1"/>
          </p:cNvSpPr>
          <p:nvPr>
            <p:ph type="body" sz="quarter" idx="11"/>
          </p:nvPr>
        </p:nvSpPr>
        <p:spPr>
          <a:xfrm>
            <a:off x="411163"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0">
            <a:extLst>
              <a:ext uri="{FF2B5EF4-FFF2-40B4-BE49-F238E27FC236}">
                <a16:creationId xmlns:a16="http://schemas.microsoft.com/office/drawing/2014/main" id="{083A09CB-826C-2F4F-A76A-1F727FB34DF7}"/>
              </a:ext>
            </a:extLst>
          </p:cNvPr>
          <p:cNvSpPr>
            <a:spLocks noGrp="1"/>
          </p:cNvSpPr>
          <p:nvPr>
            <p:ph type="body" sz="quarter" idx="13"/>
          </p:nvPr>
        </p:nvSpPr>
        <p:spPr>
          <a:xfrm>
            <a:off x="6102126"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435275"/>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120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3_Headline only (half) layout (whi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DA005B-3B6F-2F40-9DD6-F35F80A79E5B}"/>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pic>
        <p:nvPicPr>
          <p:cNvPr id="5" name="Picture 4">
            <a:extLst>
              <a:ext uri="{FF2B5EF4-FFF2-40B4-BE49-F238E27FC236}">
                <a16:creationId xmlns:a16="http://schemas.microsoft.com/office/drawing/2014/main" id="{58CAC4CE-2B32-644F-8DEF-BC84948DAC88}"/>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6" name="TextBox 5">
            <a:extLst>
              <a:ext uri="{FF2B5EF4-FFF2-40B4-BE49-F238E27FC236}">
                <a16:creationId xmlns:a16="http://schemas.microsoft.com/office/drawing/2014/main" id="{3770E06A-2DAF-CE40-AD42-377A322D2023}"/>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074920"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Tree>
    <p:extLst>
      <p:ext uri="{BB962C8B-B14F-4D97-AF65-F5344CB8AC3E}">
        <p14:creationId xmlns:p14="http://schemas.microsoft.com/office/powerpoint/2010/main" val="3220507842"/>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2_Blank layout with gutter">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Tree>
    <p:extLst>
      <p:ext uri="{BB962C8B-B14F-4D97-AF65-F5344CB8AC3E}">
        <p14:creationId xmlns:p14="http://schemas.microsoft.com/office/powerpoint/2010/main" val="95953299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_Table singl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7" name="Table Placeholder 6">
            <a:extLst>
              <a:ext uri="{FF2B5EF4-FFF2-40B4-BE49-F238E27FC236}">
                <a16:creationId xmlns:a16="http://schemas.microsoft.com/office/drawing/2014/main" id="{810BC882-1B6A-C643-B5DC-95AECBE04615}"/>
              </a:ext>
            </a:extLst>
          </p:cNvPr>
          <p:cNvSpPr>
            <a:spLocks noGrp="1"/>
          </p:cNvSpPr>
          <p:nvPr>
            <p:ph type="tbl" sz="quarter" idx="14"/>
          </p:nvPr>
        </p:nvSpPr>
        <p:spPr>
          <a:xfrm>
            <a:off x="419100" y="1714500"/>
            <a:ext cx="11353800" cy="3848100"/>
          </a:xfrm>
        </p:spPr>
        <p:txBody>
          <a:bodyPr/>
          <a:lstStyle>
            <a:lvl1pPr marL="0" indent="0" algn="l">
              <a:buNone/>
              <a:defRPr>
                <a:solidFill>
                  <a:schemeClr val="tx1"/>
                </a:solidFill>
              </a:defRPr>
            </a:lvl1pPr>
          </a:lstStyle>
          <a:p>
            <a:r>
              <a:rPr lang="en-US"/>
              <a:t>Click icon to add table</a:t>
            </a:r>
          </a:p>
        </p:txBody>
      </p:sp>
    </p:spTree>
    <p:extLst>
      <p:ext uri="{BB962C8B-B14F-4D97-AF65-F5344CB8AC3E}">
        <p14:creationId xmlns:p14="http://schemas.microsoft.com/office/powerpoint/2010/main" val="358716633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3_Chart headline and overview (with bar)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Tree>
    <p:extLst>
      <p:ext uri="{BB962C8B-B14F-4D97-AF65-F5344CB8AC3E}">
        <p14:creationId xmlns:p14="http://schemas.microsoft.com/office/powerpoint/2010/main" val="1462802123"/>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3_Chart headline and overview (no bar)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8" name="TextBox 7">
            <a:extLst>
              <a:ext uri="{FF2B5EF4-FFF2-40B4-BE49-F238E27FC236}">
                <a16:creationId xmlns:a16="http://schemas.microsoft.com/office/drawing/2014/main" id="{1840B7E8-F8A7-134A-8BE4-858EABF06A7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9" name="Picture 8">
            <a:extLst>
              <a:ext uri="{FF2B5EF4-FFF2-40B4-BE49-F238E27FC236}">
                <a16:creationId xmlns:a16="http://schemas.microsoft.com/office/drawing/2014/main" id="{16EB55C8-8418-3A49-B328-4007DCEA61BB}"/>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Tree>
    <p:extLst>
      <p:ext uri="{BB962C8B-B14F-4D97-AF65-F5344CB8AC3E}">
        <p14:creationId xmlns:p14="http://schemas.microsoft.com/office/powerpoint/2010/main" val="1392470203"/>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able of Contents + 1 column layou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4427220" cy="594360"/>
          </a:xfrm>
        </p:spPr>
        <p:txBody>
          <a:bodyPr anchor="t" anchorCtr="0"/>
          <a:lstStyle>
            <a:lvl1pPr>
              <a:lnSpc>
                <a:spcPct val="100000"/>
              </a:lnSpc>
              <a:defRPr>
                <a:solidFill>
                  <a:schemeClr val="bg1"/>
                </a:solidFill>
              </a:defRPr>
            </a:lvl1pPr>
          </a:lstStyle>
          <a:p>
            <a:r>
              <a:rPr lang="en-US"/>
              <a:t>Table of contents </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8FD906B9-1A78-0C47-9042-A290B1CC441D}"/>
              </a:ext>
            </a:extLst>
          </p:cNvPr>
          <p:cNvSpPr>
            <a:spLocks noGrp="1"/>
          </p:cNvSpPr>
          <p:nvPr>
            <p:ph type="body" sz="quarter" idx="11" hasCustomPrompt="1"/>
          </p:nvPr>
        </p:nvSpPr>
        <p:spPr>
          <a:xfrm>
            <a:off x="419100" y="1714500"/>
            <a:ext cx="6934200" cy="3848100"/>
          </a:xfrm>
        </p:spPr>
        <p:txBody>
          <a:bodyPr/>
          <a:lstStyle>
            <a:lvl1pPr marL="0" indent="0">
              <a:spcBef>
                <a:spcPts val="2400"/>
              </a:spcBef>
              <a:buNone/>
              <a:defRPr b="1">
                <a:solidFill>
                  <a:schemeClr val="tx2"/>
                </a:solidFill>
              </a:defRPr>
            </a:lvl1pPr>
            <a:lvl2pPr marL="0" indent="0">
              <a:spcBef>
                <a:spcPts val="0"/>
              </a:spcBef>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21473054"/>
      </p:ext>
    </p:extLst>
  </p:cSld>
  <p:clrMapOvr>
    <a:masterClrMapping/>
  </p:clrMapOvr>
  <p:extLst>
    <p:ext uri="{DCECCB84-F9BA-43D5-87BE-67443E8EF086}">
      <p15:sldGuideLst xmlns:p15="http://schemas.microsoft.com/office/powerpoint/2012/main">
        <p15:guide id="1" pos="4632">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3_Headline and circular icons or photo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6" name="Picture Placeholder 5">
            <a:extLst>
              <a:ext uri="{FF2B5EF4-FFF2-40B4-BE49-F238E27FC236}">
                <a16:creationId xmlns:a16="http://schemas.microsoft.com/office/drawing/2014/main" id="{7CE465BA-D177-4845-8F55-BFA1F5981931}"/>
              </a:ext>
            </a:extLst>
          </p:cNvPr>
          <p:cNvSpPr>
            <a:spLocks noGrp="1" noChangeAspect="1"/>
          </p:cNvSpPr>
          <p:nvPr>
            <p:ph type="pic" sz="quarter" idx="14"/>
          </p:nvPr>
        </p:nvSpPr>
        <p:spPr>
          <a:xfrm>
            <a:off x="411163"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7" name="Picture Placeholder 5">
            <a:extLst>
              <a:ext uri="{FF2B5EF4-FFF2-40B4-BE49-F238E27FC236}">
                <a16:creationId xmlns:a16="http://schemas.microsoft.com/office/drawing/2014/main" id="{366DB60F-28A9-8744-B80E-672F469889D4}"/>
              </a:ext>
            </a:extLst>
          </p:cNvPr>
          <p:cNvSpPr>
            <a:spLocks noGrp="1" noChangeAspect="1"/>
          </p:cNvSpPr>
          <p:nvPr>
            <p:ph type="pic" sz="quarter" idx="15"/>
          </p:nvPr>
        </p:nvSpPr>
        <p:spPr>
          <a:xfrm>
            <a:off x="4229017"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8" name="Picture Placeholder 5">
            <a:extLst>
              <a:ext uri="{FF2B5EF4-FFF2-40B4-BE49-F238E27FC236}">
                <a16:creationId xmlns:a16="http://schemas.microsoft.com/office/drawing/2014/main" id="{086246EC-D6A8-E745-9F5E-08F2C9F6AF95}"/>
              </a:ext>
            </a:extLst>
          </p:cNvPr>
          <p:cNvSpPr>
            <a:spLocks noGrp="1" noChangeAspect="1"/>
          </p:cNvSpPr>
          <p:nvPr>
            <p:ph type="pic" sz="quarter" idx="16"/>
          </p:nvPr>
        </p:nvSpPr>
        <p:spPr>
          <a:xfrm>
            <a:off x="232009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9" name="Picture Placeholder 5">
            <a:extLst>
              <a:ext uri="{FF2B5EF4-FFF2-40B4-BE49-F238E27FC236}">
                <a16:creationId xmlns:a16="http://schemas.microsoft.com/office/drawing/2014/main" id="{85E6755B-3855-734B-9DF1-06988B97E4AA}"/>
              </a:ext>
            </a:extLst>
          </p:cNvPr>
          <p:cNvSpPr>
            <a:spLocks noGrp="1" noChangeAspect="1"/>
          </p:cNvSpPr>
          <p:nvPr>
            <p:ph type="pic" sz="quarter" idx="17"/>
          </p:nvPr>
        </p:nvSpPr>
        <p:spPr>
          <a:xfrm>
            <a:off x="6137944"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0" name="Picture Placeholder 5">
            <a:extLst>
              <a:ext uri="{FF2B5EF4-FFF2-40B4-BE49-F238E27FC236}">
                <a16:creationId xmlns:a16="http://schemas.microsoft.com/office/drawing/2014/main" id="{76C544D7-ACE1-A447-90E5-9610DD79D82F}"/>
              </a:ext>
            </a:extLst>
          </p:cNvPr>
          <p:cNvSpPr>
            <a:spLocks noGrp="1" noChangeAspect="1"/>
          </p:cNvSpPr>
          <p:nvPr>
            <p:ph type="pic" sz="quarter" idx="18"/>
          </p:nvPr>
        </p:nvSpPr>
        <p:spPr>
          <a:xfrm>
            <a:off x="995580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1" name="Picture Placeholder 5">
            <a:extLst>
              <a:ext uri="{FF2B5EF4-FFF2-40B4-BE49-F238E27FC236}">
                <a16:creationId xmlns:a16="http://schemas.microsoft.com/office/drawing/2014/main" id="{854D32BA-286C-9B43-B66C-A417CC4D2C43}"/>
              </a:ext>
            </a:extLst>
          </p:cNvPr>
          <p:cNvSpPr>
            <a:spLocks noGrp="1" noChangeAspect="1"/>
          </p:cNvSpPr>
          <p:nvPr>
            <p:ph type="pic" sz="quarter" idx="19"/>
          </p:nvPr>
        </p:nvSpPr>
        <p:spPr>
          <a:xfrm>
            <a:off x="8046871"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2" name="Picture Placeholder 5">
            <a:extLst>
              <a:ext uri="{FF2B5EF4-FFF2-40B4-BE49-F238E27FC236}">
                <a16:creationId xmlns:a16="http://schemas.microsoft.com/office/drawing/2014/main" id="{8672F5E2-0941-C940-B139-3BD1FA715BA8}"/>
              </a:ext>
            </a:extLst>
          </p:cNvPr>
          <p:cNvSpPr>
            <a:spLocks noGrp="1" noChangeAspect="1"/>
          </p:cNvSpPr>
          <p:nvPr>
            <p:ph type="pic" sz="quarter" idx="20"/>
          </p:nvPr>
        </p:nvSpPr>
        <p:spPr>
          <a:xfrm>
            <a:off x="411163"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3" name="Picture Placeholder 5">
            <a:extLst>
              <a:ext uri="{FF2B5EF4-FFF2-40B4-BE49-F238E27FC236}">
                <a16:creationId xmlns:a16="http://schemas.microsoft.com/office/drawing/2014/main" id="{9182EF3A-A7BE-7E41-BF27-DA145A248F71}"/>
              </a:ext>
            </a:extLst>
          </p:cNvPr>
          <p:cNvSpPr>
            <a:spLocks noGrp="1" noChangeAspect="1"/>
          </p:cNvSpPr>
          <p:nvPr>
            <p:ph type="pic" sz="quarter" idx="21"/>
          </p:nvPr>
        </p:nvSpPr>
        <p:spPr>
          <a:xfrm>
            <a:off x="4229017"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4" name="Picture Placeholder 5">
            <a:extLst>
              <a:ext uri="{FF2B5EF4-FFF2-40B4-BE49-F238E27FC236}">
                <a16:creationId xmlns:a16="http://schemas.microsoft.com/office/drawing/2014/main" id="{568CF13C-EDC8-9F48-81DB-BB7B7D21751B}"/>
              </a:ext>
            </a:extLst>
          </p:cNvPr>
          <p:cNvSpPr>
            <a:spLocks noGrp="1" noChangeAspect="1"/>
          </p:cNvSpPr>
          <p:nvPr>
            <p:ph type="pic" sz="quarter" idx="22"/>
          </p:nvPr>
        </p:nvSpPr>
        <p:spPr>
          <a:xfrm>
            <a:off x="232009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5" name="Picture Placeholder 5">
            <a:extLst>
              <a:ext uri="{FF2B5EF4-FFF2-40B4-BE49-F238E27FC236}">
                <a16:creationId xmlns:a16="http://schemas.microsoft.com/office/drawing/2014/main" id="{18D8C3EF-2A84-CE4D-A7D3-EA2C88013EF5}"/>
              </a:ext>
            </a:extLst>
          </p:cNvPr>
          <p:cNvSpPr>
            <a:spLocks noGrp="1" noChangeAspect="1"/>
          </p:cNvSpPr>
          <p:nvPr>
            <p:ph type="pic" sz="quarter" idx="23"/>
          </p:nvPr>
        </p:nvSpPr>
        <p:spPr>
          <a:xfrm>
            <a:off x="6137944"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6" name="Picture Placeholder 5">
            <a:extLst>
              <a:ext uri="{FF2B5EF4-FFF2-40B4-BE49-F238E27FC236}">
                <a16:creationId xmlns:a16="http://schemas.microsoft.com/office/drawing/2014/main" id="{2392B13C-6429-6945-AFA5-2B53E49B1294}"/>
              </a:ext>
            </a:extLst>
          </p:cNvPr>
          <p:cNvSpPr>
            <a:spLocks noGrp="1" noChangeAspect="1"/>
          </p:cNvSpPr>
          <p:nvPr>
            <p:ph type="pic" sz="quarter" idx="24"/>
          </p:nvPr>
        </p:nvSpPr>
        <p:spPr>
          <a:xfrm>
            <a:off x="995580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7" name="Picture Placeholder 5">
            <a:extLst>
              <a:ext uri="{FF2B5EF4-FFF2-40B4-BE49-F238E27FC236}">
                <a16:creationId xmlns:a16="http://schemas.microsoft.com/office/drawing/2014/main" id="{7F60EDA6-E325-B54F-9D28-E0AF81634FBB}"/>
              </a:ext>
            </a:extLst>
          </p:cNvPr>
          <p:cNvSpPr>
            <a:spLocks noGrp="1" noChangeAspect="1"/>
          </p:cNvSpPr>
          <p:nvPr>
            <p:ph type="pic" sz="quarter" idx="25"/>
          </p:nvPr>
        </p:nvSpPr>
        <p:spPr>
          <a:xfrm>
            <a:off x="8046871"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8" name="TextBox 17">
            <a:extLst>
              <a:ext uri="{FF2B5EF4-FFF2-40B4-BE49-F238E27FC236}">
                <a16:creationId xmlns:a16="http://schemas.microsoft.com/office/drawing/2014/main" id="{A5ED16CF-B73D-9648-9F50-B694604898A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9" name="Picture 18">
            <a:extLst>
              <a:ext uri="{FF2B5EF4-FFF2-40B4-BE49-F238E27FC236}">
                <a16:creationId xmlns:a16="http://schemas.microsoft.com/office/drawing/2014/main" id="{B12E5EF4-711E-664B-84E4-22867623C49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Tree>
    <p:extLst>
      <p:ext uri="{BB962C8B-B14F-4D97-AF65-F5344CB8AC3E}">
        <p14:creationId xmlns:p14="http://schemas.microsoft.com/office/powerpoint/2010/main" val="297388281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3_Multiple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4" name="Picture Placeholder 9">
            <a:extLst>
              <a:ext uri="{FF2B5EF4-FFF2-40B4-BE49-F238E27FC236}">
                <a16:creationId xmlns:a16="http://schemas.microsoft.com/office/drawing/2014/main" id="{8091B092-924E-D547-93CA-35CF9F75FD85}"/>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5" name="Picture Placeholder 9">
            <a:extLst>
              <a:ext uri="{FF2B5EF4-FFF2-40B4-BE49-F238E27FC236}">
                <a16:creationId xmlns:a16="http://schemas.microsoft.com/office/drawing/2014/main" id="{433D041E-D5E1-9145-84E0-0897FDEF7F3C}"/>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44863A97-665E-8145-8B1B-300D94673934}"/>
              </a:ext>
            </a:extLst>
          </p:cNvPr>
          <p:cNvSpPr>
            <a:spLocks noGrp="1"/>
          </p:cNvSpPr>
          <p:nvPr>
            <p:ph type="pic" sz="quarter" idx="16"/>
          </p:nvPr>
        </p:nvSpPr>
        <p:spPr>
          <a:xfrm>
            <a:off x="6210300" y="282271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7" name="Picture Placeholder 9">
            <a:extLst>
              <a:ext uri="{FF2B5EF4-FFF2-40B4-BE49-F238E27FC236}">
                <a16:creationId xmlns:a16="http://schemas.microsoft.com/office/drawing/2014/main" id="{6C9CE0AC-C07C-0649-8336-F3C607590D54}"/>
              </a:ext>
            </a:extLst>
          </p:cNvPr>
          <p:cNvSpPr>
            <a:spLocks noGrp="1"/>
          </p:cNvSpPr>
          <p:nvPr>
            <p:ph type="pic" sz="quarter" idx="17"/>
          </p:nvPr>
        </p:nvSpPr>
        <p:spPr>
          <a:xfrm>
            <a:off x="6210300" y="384175"/>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8" name="Picture Placeholder 9">
            <a:extLst>
              <a:ext uri="{FF2B5EF4-FFF2-40B4-BE49-F238E27FC236}">
                <a16:creationId xmlns:a16="http://schemas.microsoft.com/office/drawing/2014/main" id="{4423E1DA-5EB8-FD4D-82B5-3A8D3DA3335D}"/>
              </a:ext>
            </a:extLst>
          </p:cNvPr>
          <p:cNvSpPr>
            <a:spLocks noGrp="1"/>
          </p:cNvSpPr>
          <p:nvPr>
            <p:ph type="pic" sz="quarter" idx="18"/>
          </p:nvPr>
        </p:nvSpPr>
        <p:spPr>
          <a:xfrm>
            <a:off x="419103"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9" name="TextBox 8">
            <a:extLst>
              <a:ext uri="{FF2B5EF4-FFF2-40B4-BE49-F238E27FC236}">
                <a16:creationId xmlns:a16="http://schemas.microsoft.com/office/drawing/2014/main" id="{14D92B9F-9796-C54C-83EA-7652F4522CED}"/>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0" name="Picture 9">
            <a:extLst>
              <a:ext uri="{FF2B5EF4-FFF2-40B4-BE49-F238E27FC236}">
                <a16:creationId xmlns:a16="http://schemas.microsoft.com/office/drawing/2014/main" id="{E387412F-7770-F04C-B6A7-D6297E68E12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Tree>
    <p:extLst>
      <p:ext uri="{BB962C8B-B14F-4D97-AF65-F5344CB8AC3E}">
        <p14:creationId xmlns:p14="http://schemas.microsoft.com/office/powerpoint/2010/main" val="742818705"/>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Left column content +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C29CAE95-8DB6-AB42-8A94-9862AA0478C7}"/>
              </a:ext>
            </a:extLst>
          </p:cNvPr>
          <p:cNvSpPr>
            <a:spLocks noGrp="1"/>
          </p:cNvSpPr>
          <p:nvPr>
            <p:ph type="pic" sz="quarter" idx="14"/>
          </p:nvPr>
        </p:nvSpPr>
        <p:spPr>
          <a:xfrm>
            <a:off x="3309820"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10283C4C-CC2D-FB40-8299-0E517D17B65B}"/>
              </a:ext>
            </a:extLst>
          </p:cNvPr>
          <p:cNvSpPr>
            <a:spLocks noGrp="1"/>
          </p:cNvSpPr>
          <p:nvPr>
            <p:ph type="pic" sz="quarter" idx="15"/>
          </p:nvPr>
        </p:nvSpPr>
        <p:spPr>
          <a:xfrm>
            <a:off x="3309820"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1" name="Picture Placeholder 9">
            <a:extLst>
              <a:ext uri="{FF2B5EF4-FFF2-40B4-BE49-F238E27FC236}">
                <a16:creationId xmlns:a16="http://schemas.microsoft.com/office/drawing/2014/main" id="{4C662D1D-C956-BD44-9B97-80481410294B}"/>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solidFill>
                  <a:schemeClr val="tx1"/>
                </a:solidFill>
                <a:latin typeface="+mn-lt"/>
              </a:defRPr>
            </a:lvl1pPr>
          </a:lstStyle>
          <a:p>
            <a:r>
              <a:rPr lang="en-US"/>
              <a:t>Click to edit master title style</a:t>
            </a:r>
          </a:p>
        </p:txBody>
      </p:sp>
      <p:sp>
        <p:nvSpPr>
          <p:cNvPr id="8" name="TextBox 7">
            <a:extLst>
              <a:ext uri="{FF2B5EF4-FFF2-40B4-BE49-F238E27FC236}">
                <a16:creationId xmlns:a16="http://schemas.microsoft.com/office/drawing/2014/main" id="{39A1761E-CBFC-354A-B8B6-A36E598558A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4" name="Picture 13">
            <a:extLst>
              <a:ext uri="{FF2B5EF4-FFF2-40B4-BE49-F238E27FC236}">
                <a16:creationId xmlns:a16="http://schemas.microsoft.com/office/drawing/2014/main" id="{21511622-B534-284B-9F58-C368A2537FD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
        <p:nvSpPr>
          <p:cNvPr id="15" name="Text Placeholder 3">
            <a:extLst>
              <a:ext uri="{FF2B5EF4-FFF2-40B4-BE49-F238E27FC236}">
                <a16:creationId xmlns:a16="http://schemas.microsoft.com/office/drawing/2014/main" id="{95E9A158-3475-1C44-9AA0-106F06AF6E34}"/>
              </a:ext>
            </a:extLst>
          </p:cNvPr>
          <p:cNvSpPr>
            <a:spLocks noGrp="1"/>
          </p:cNvSpPr>
          <p:nvPr>
            <p:ph type="body" sz="quarter" idx="19"/>
          </p:nvPr>
        </p:nvSpPr>
        <p:spPr>
          <a:xfrm>
            <a:off x="419100" y="1714500"/>
            <a:ext cx="25146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8638622"/>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3_Short statement + 2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8" name="Picture Placeholder 9">
            <a:extLst>
              <a:ext uri="{FF2B5EF4-FFF2-40B4-BE49-F238E27FC236}">
                <a16:creationId xmlns:a16="http://schemas.microsoft.com/office/drawing/2014/main" id="{D09F8004-0354-3D46-9E1A-1D6D2E6954DC}"/>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14" name="Picture Placeholder 9">
            <a:extLst>
              <a:ext uri="{FF2B5EF4-FFF2-40B4-BE49-F238E27FC236}">
                <a16:creationId xmlns:a16="http://schemas.microsoft.com/office/drawing/2014/main" id="{2A66577E-558F-774D-B488-B1191F661BE4}"/>
              </a:ext>
            </a:extLst>
          </p:cNvPr>
          <p:cNvSpPr>
            <a:spLocks noGrp="1"/>
          </p:cNvSpPr>
          <p:nvPr>
            <p:ph type="pic" sz="quarter" idx="13"/>
          </p:nvPr>
        </p:nvSpPr>
        <p:spPr>
          <a:xfrm>
            <a:off x="414338" y="3217743"/>
            <a:ext cx="5559422" cy="2994144"/>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6" name="TextBox 5">
            <a:extLst>
              <a:ext uri="{FF2B5EF4-FFF2-40B4-BE49-F238E27FC236}">
                <a16:creationId xmlns:a16="http://schemas.microsoft.com/office/drawing/2014/main" id="{3C662F71-F3FB-8145-98C9-647D1D44721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7" name="Picture 6">
            <a:extLst>
              <a:ext uri="{FF2B5EF4-FFF2-40B4-BE49-F238E27FC236}">
                <a16:creationId xmlns:a16="http://schemas.microsoft.com/office/drawing/2014/main" id="{791F62F5-7C68-6742-86A0-603E82BFB50D}"/>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FFD1144E-C88F-C240-A3C4-8209031E00F5}"/>
              </a:ext>
            </a:extLst>
          </p:cNvPr>
          <p:cNvSpPr>
            <a:spLocks noGrp="1"/>
          </p:cNvSpPr>
          <p:nvPr>
            <p:ph type="body" sz="quarter" idx="19"/>
          </p:nvPr>
        </p:nvSpPr>
        <p:spPr>
          <a:xfrm>
            <a:off x="419100" y="505098"/>
            <a:ext cx="5067300" cy="1971402"/>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114330884"/>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orient="horz" pos="156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3_Headline, Left column content + photo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solidFill>
                  <a:schemeClr val="tx1"/>
                </a:solidFill>
                <a:latin typeface="+mn-lt"/>
              </a:defRPr>
            </a:lvl1pPr>
          </a:lstStyle>
          <a:p>
            <a:r>
              <a:rPr lang="en-US"/>
              <a:t>Click to edit master title style</a:t>
            </a:r>
          </a:p>
        </p:txBody>
      </p:sp>
      <p:sp>
        <p:nvSpPr>
          <p:cNvPr id="6" name="TextBox 5">
            <a:extLst>
              <a:ext uri="{FF2B5EF4-FFF2-40B4-BE49-F238E27FC236}">
                <a16:creationId xmlns:a16="http://schemas.microsoft.com/office/drawing/2014/main" id="{2C2F639D-0C3C-C04A-925F-D12F5B07E29E}"/>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7" name="Picture 6">
            <a:extLst>
              <a:ext uri="{FF2B5EF4-FFF2-40B4-BE49-F238E27FC236}">
                <a16:creationId xmlns:a16="http://schemas.microsoft.com/office/drawing/2014/main" id="{182B8AF3-EB6A-3447-802F-4A57F2C9C11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4D25F7AA-DB0F-AC4C-93EC-3B513819009C}"/>
              </a:ext>
            </a:extLst>
          </p:cNvPr>
          <p:cNvSpPr>
            <a:spLocks noGrp="1"/>
          </p:cNvSpPr>
          <p:nvPr>
            <p:ph type="body" sz="quarter" idx="19"/>
          </p:nvPr>
        </p:nvSpPr>
        <p:spPr>
          <a:xfrm>
            <a:off x="419100" y="1714500"/>
            <a:ext cx="32385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9">
            <a:extLst>
              <a:ext uri="{FF2B5EF4-FFF2-40B4-BE49-F238E27FC236}">
                <a16:creationId xmlns:a16="http://schemas.microsoft.com/office/drawing/2014/main" id="{84404901-4A20-E54D-9EF0-776E83E3B579}"/>
              </a:ext>
            </a:extLst>
          </p:cNvPr>
          <p:cNvSpPr>
            <a:spLocks noGrp="1"/>
          </p:cNvSpPr>
          <p:nvPr>
            <p:ph type="pic" sz="quarter" idx="14"/>
          </p:nvPr>
        </p:nvSpPr>
        <p:spPr>
          <a:xfrm>
            <a:off x="4497619" y="-6350"/>
            <a:ext cx="7707831" cy="6221413"/>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7703564"/>
              <a:gd name="connsiteY0" fmla="*/ 9761 h 6223536"/>
              <a:gd name="connsiteX1" fmla="*/ 7703536 w 7703564"/>
              <a:gd name="connsiteY1" fmla="*/ 0 h 6223536"/>
              <a:gd name="connsiteX2" fmla="*/ 6003938 w 7703564"/>
              <a:gd name="connsiteY2" fmla="*/ 6223536 h 6223536"/>
              <a:gd name="connsiteX3" fmla="*/ 1391658 w 7703564"/>
              <a:gd name="connsiteY3" fmla="*/ 6223536 h 6223536"/>
              <a:gd name="connsiteX4" fmla="*/ 4483 w 7703564"/>
              <a:gd name="connsiteY4" fmla="*/ 4588711 h 6223536"/>
              <a:gd name="connsiteX5" fmla="*/ 1308 w 7703564"/>
              <a:gd name="connsiteY5" fmla="*/ 9761 h 6223536"/>
              <a:gd name="connsiteX0" fmla="*/ 1308 w 7711899"/>
              <a:gd name="connsiteY0" fmla="*/ 9761 h 6223536"/>
              <a:gd name="connsiteX1" fmla="*/ 7703536 w 7711899"/>
              <a:gd name="connsiteY1" fmla="*/ 0 h 6223536"/>
              <a:gd name="connsiteX2" fmla="*/ 7705416 w 7711899"/>
              <a:gd name="connsiteY2" fmla="*/ 6223536 h 6223536"/>
              <a:gd name="connsiteX3" fmla="*/ 1391658 w 7711899"/>
              <a:gd name="connsiteY3" fmla="*/ 6223536 h 6223536"/>
              <a:gd name="connsiteX4" fmla="*/ 4483 w 7711899"/>
              <a:gd name="connsiteY4" fmla="*/ 4588711 h 6223536"/>
              <a:gd name="connsiteX5" fmla="*/ 1308 w 7711899"/>
              <a:gd name="connsiteY5" fmla="*/ 9761 h 6223536"/>
              <a:gd name="connsiteX0" fmla="*/ 1308 w 7709474"/>
              <a:gd name="connsiteY0" fmla="*/ 9761 h 6223536"/>
              <a:gd name="connsiteX1" fmla="*/ 7694011 w 7709474"/>
              <a:gd name="connsiteY1" fmla="*/ 0 h 6223536"/>
              <a:gd name="connsiteX2" fmla="*/ 7705416 w 7709474"/>
              <a:gd name="connsiteY2" fmla="*/ 6223536 h 6223536"/>
              <a:gd name="connsiteX3" fmla="*/ 1391658 w 7709474"/>
              <a:gd name="connsiteY3" fmla="*/ 6223536 h 6223536"/>
              <a:gd name="connsiteX4" fmla="*/ 4483 w 7709474"/>
              <a:gd name="connsiteY4" fmla="*/ 4588711 h 6223536"/>
              <a:gd name="connsiteX5" fmla="*/ 1308 w 7709474"/>
              <a:gd name="connsiteY5" fmla="*/ 9761 h 6223536"/>
              <a:gd name="connsiteX0" fmla="*/ 1308 w 7702374"/>
              <a:gd name="connsiteY0" fmla="*/ 9761 h 6226711"/>
              <a:gd name="connsiteX1" fmla="*/ 7694011 w 7702374"/>
              <a:gd name="connsiteY1" fmla="*/ 0 h 6226711"/>
              <a:gd name="connsiteX2" fmla="*/ 7695891 w 7702374"/>
              <a:gd name="connsiteY2" fmla="*/ 6226711 h 6226711"/>
              <a:gd name="connsiteX3" fmla="*/ 1391658 w 7702374"/>
              <a:gd name="connsiteY3" fmla="*/ 6223536 h 6226711"/>
              <a:gd name="connsiteX4" fmla="*/ 4483 w 7702374"/>
              <a:gd name="connsiteY4" fmla="*/ 4588711 h 6226711"/>
              <a:gd name="connsiteX5" fmla="*/ 1308 w 7702374"/>
              <a:gd name="connsiteY5" fmla="*/ 9761 h 6226711"/>
              <a:gd name="connsiteX0" fmla="*/ 415 w 7707831"/>
              <a:gd name="connsiteY0" fmla="*/ 0 h 6232854"/>
              <a:gd name="connsiteX1" fmla="*/ 7699468 w 7707831"/>
              <a:gd name="connsiteY1" fmla="*/ 6143 h 6232854"/>
              <a:gd name="connsiteX2" fmla="*/ 7701348 w 7707831"/>
              <a:gd name="connsiteY2" fmla="*/ 6232854 h 6232854"/>
              <a:gd name="connsiteX3" fmla="*/ 1397115 w 7707831"/>
              <a:gd name="connsiteY3" fmla="*/ 6229679 h 6232854"/>
              <a:gd name="connsiteX4" fmla="*/ 9940 w 7707831"/>
              <a:gd name="connsiteY4" fmla="*/ 4594854 h 6232854"/>
              <a:gd name="connsiteX5" fmla="*/ 415 w 7707831"/>
              <a:gd name="connsiteY5" fmla="*/ 0 h 6232854"/>
              <a:gd name="connsiteX0" fmla="*/ 415 w 7710954"/>
              <a:gd name="connsiteY0" fmla="*/ 218 h 6233072"/>
              <a:gd name="connsiteX1" fmla="*/ 7705818 w 7710954"/>
              <a:gd name="connsiteY1" fmla="*/ 0 h 6233072"/>
              <a:gd name="connsiteX2" fmla="*/ 7701348 w 7710954"/>
              <a:gd name="connsiteY2" fmla="*/ 6233072 h 6233072"/>
              <a:gd name="connsiteX3" fmla="*/ 1397115 w 7710954"/>
              <a:gd name="connsiteY3" fmla="*/ 6229897 h 6233072"/>
              <a:gd name="connsiteX4" fmla="*/ 9940 w 7710954"/>
              <a:gd name="connsiteY4" fmla="*/ 4595072 h 6233072"/>
              <a:gd name="connsiteX5" fmla="*/ 415 w 7710954"/>
              <a:gd name="connsiteY5" fmla="*/ 218 h 6233072"/>
              <a:gd name="connsiteX0" fmla="*/ 415 w 7707831"/>
              <a:gd name="connsiteY0" fmla="*/ 218 h 6233072"/>
              <a:gd name="connsiteX1" fmla="*/ 7699468 w 7707831"/>
              <a:gd name="connsiteY1" fmla="*/ 0 h 6233072"/>
              <a:gd name="connsiteX2" fmla="*/ 7701348 w 7707831"/>
              <a:gd name="connsiteY2" fmla="*/ 6233072 h 6233072"/>
              <a:gd name="connsiteX3" fmla="*/ 1397115 w 7707831"/>
              <a:gd name="connsiteY3" fmla="*/ 6229897 h 6233072"/>
              <a:gd name="connsiteX4" fmla="*/ 9940 w 7707831"/>
              <a:gd name="connsiteY4" fmla="*/ 4595072 h 6233072"/>
              <a:gd name="connsiteX5" fmla="*/ 415 w 7707831"/>
              <a:gd name="connsiteY5" fmla="*/ 218 h 623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07831" h="6233072">
                <a:moveTo>
                  <a:pt x="415" y="218"/>
                </a:moveTo>
                <a:lnTo>
                  <a:pt x="7699468" y="0"/>
                </a:lnTo>
                <a:cubicBezTo>
                  <a:pt x="7707532" y="2835940"/>
                  <a:pt x="7712493" y="3125802"/>
                  <a:pt x="7701348" y="6233072"/>
                </a:cubicBezTo>
                <a:lnTo>
                  <a:pt x="1397115" y="6229897"/>
                </a:lnTo>
                <a:cubicBezTo>
                  <a:pt x="1182952" y="6228459"/>
                  <a:pt x="-57314" y="5971484"/>
                  <a:pt x="9940" y="4595072"/>
                </a:cubicBezTo>
                <a:cubicBezTo>
                  <a:pt x="4698" y="3399635"/>
                  <a:pt x="-1702" y="1732910"/>
                  <a:pt x="415" y="218"/>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Tree>
    <p:extLst>
      <p:ext uri="{BB962C8B-B14F-4D97-AF65-F5344CB8AC3E}">
        <p14:creationId xmlns:p14="http://schemas.microsoft.com/office/powerpoint/2010/main" val="1951516919"/>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Section divider -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242FFD-FFEE-7240-AD09-29C985CEAD5C}"/>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35278"/>
          <a:stretch/>
        </p:blipFill>
        <p:spPr>
          <a:xfrm>
            <a:off x="0" y="2322376"/>
            <a:ext cx="12192000" cy="4438650"/>
          </a:xfrm>
          <a:prstGeom prst="rect">
            <a:avLst/>
          </a:prstGeom>
        </p:spPr>
      </p:pic>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Tree>
    <p:extLst>
      <p:ext uri="{BB962C8B-B14F-4D97-AF65-F5344CB8AC3E}">
        <p14:creationId xmlns:p14="http://schemas.microsoft.com/office/powerpoint/2010/main" val="14909435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End slide with patter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2336F0-3E91-C741-A3FD-12B5FD53D9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3343" t="7604" r="12911"/>
          <a:stretch/>
        </p:blipFill>
        <p:spPr>
          <a:xfrm>
            <a:off x="0" y="253999"/>
            <a:ext cx="12192000" cy="5880735"/>
          </a:xfrm>
          <a:prstGeom prst="rect">
            <a:avLst/>
          </a:prstGeom>
        </p:spPr>
      </p:pic>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6028161"/>
            <a:ext cx="5568696" cy="594360"/>
          </a:xfrm>
        </p:spPr>
        <p:txBody>
          <a:bodyPr anchor="ctr" anchorCtr="0"/>
          <a:lstStyle>
            <a:lvl1pPr algn="ctr">
              <a:defRPr sz="28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2022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4224368110"/>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_End slide (bla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2834640"/>
            <a:ext cx="5568696" cy="594360"/>
          </a:xfrm>
        </p:spPr>
        <p:txBody>
          <a:bodyPr anchor="ctr" anchorCtr="0"/>
          <a:lstStyle>
            <a:lvl1pPr algn="ctr">
              <a:defRPr sz="66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2022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649795788"/>
      </p:ext>
    </p:extLst>
  </p:cSld>
  <p:clrMapOvr>
    <a:masterClrMapping/>
  </p:clrMapOvr>
  <p:extLst>
    <p:ext uri="{DCECCB84-F9BA-43D5-87BE-67443E8EF086}">
      <p15:sldGuideLst xmlns:p15="http://schemas.microsoft.com/office/powerpoint/2012/main">
        <p15:guide id="1" orient="horz" pos="4056">
          <p15:clr>
            <a:srgbClr val="FBAE40"/>
          </p15:clr>
        </p15:guide>
        <p15:guide id="2" orient="horz" pos="2160">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Slate 1 column">
    <p:spTree>
      <p:nvGrpSpPr>
        <p:cNvPr id="1" name=""/>
        <p:cNvGrpSpPr/>
        <p:nvPr/>
      </p:nvGrpSpPr>
      <p:grpSpPr>
        <a:xfrm>
          <a:off x="0" y="0"/>
          <a:ext cx="0" cy="0"/>
          <a:chOff x="0" y="0"/>
          <a:chExt cx="0" cy="0"/>
        </a:xfrm>
      </p:grpSpPr>
      <p:sp>
        <p:nvSpPr>
          <p:cNvPr id="6" name="Rectangle 5"/>
          <p:cNvSpPr/>
          <p:nvPr userDrawn="1"/>
        </p:nvSpPr>
        <p:spPr>
          <a:xfrm>
            <a:off x="1" y="0"/>
            <a:ext cx="12192000" cy="6858000"/>
          </a:xfrm>
          <a:prstGeom prst="rect">
            <a:avLst/>
          </a:prstGeom>
          <a:solidFill>
            <a:srgbClr val="0033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solidFill>
                <a:schemeClr val="bg1"/>
              </a:solidFill>
            </a:endParaRPr>
          </a:p>
        </p:txBody>
      </p:sp>
      <p:sp>
        <p:nvSpPr>
          <p:cNvPr id="9" name="Text Placeholder 5"/>
          <p:cNvSpPr>
            <a:spLocks noGrp="1"/>
          </p:cNvSpPr>
          <p:nvPr>
            <p:ph type="body" sz="quarter" idx="12" hasCustomPrompt="1"/>
          </p:nvPr>
        </p:nvSpPr>
        <p:spPr>
          <a:xfrm>
            <a:off x="520716" y="1485901"/>
            <a:ext cx="11097667" cy="4516867"/>
          </a:xfrm>
        </p:spPr>
        <p:txBody>
          <a:bodyPr numCol="1" spcCol="360000"/>
          <a:lstStyle>
            <a:lvl1pPr marL="0" indent="0">
              <a:buFont typeface="Arial" charset="0"/>
              <a:buNone/>
              <a:defRPr baseline="0">
                <a:solidFill>
                  <a:schemeClr val="bg1"/>
                </a:solidFill>
              </a:defRPr>
            </a:lvl1pPr>
          </a:lstStyle>
          <a:p>
            <a:pPr lvl="0"/>
            <a:r>
              <a:rPr lang="en-GB"/>
              <a:t>Body text style 22pt. Dummy text means you won’t see the inevitable variations that show up once real information is entered. </a:t>
            </a:r>
          </a:p>
          <a:p>
            <a:pPr lvl="0"/>
            <a:r>
              <a:rPr lang="en-GB"/>
              <a:t>It means you won’t know what it’s like to fill out forms on your site. Dummy text is a veil between you and reality. </a:t>
            </a:r>
          </a:p>
          <a:p>
            <a:pPr lvl="0"/>
            <a:endParaRPr lang="en-GB"/>
          </a:p>
        </p:txBody>
      </p:sp>
      <p:sp>
        <p:nvSpPr>
          <p:cNvPr id="2" name="Title 1"/>
          <p:cNvSpPr>
            <a:spLocks noGrp="1"/>
          </p:cNvSpPr>
          <p:nvPr>
            <p:ph type="title" hasCustomPrompt="1"/>
          </p:nvPr>
        </p:nvSpPr>
        <p:spPr/>
        <p:txBody>
          <a:bodyPr anchor="t"/>
          <a:lstStyle>
            <a:lvl1pPr>
              <a:defRPr>
                <a:solidFill>
                  <a:schemeClr val="bg1"/>
                </a:solidFill>
              </a:defRPr>
            </a:lvl1pPr>
          </a:lstStyle>
          <a:p>
            <a:r>
              <a:rPr lang="en-US"/>
              <a:t>Click to edit 32pt bold/titles 2 line max</a:t>
            </a:r>
            <a:endParaRPr lang="en-GB"/>
          </a:p>
        </p:txBody>
      </p:sp>
      <p:sp>
        <p:nvSpPr>
          <p:cNvPr id="7" name="Date Placeholder 5"/>
          <p:cNvSpPr>
            <a:spLocks noGrp="1"/>
          </p:cNvSpPr>
          <p:nvPr>
            <p:ph type="dt" sz="half" idx="2"/>
          </p:nvPr>
        </p:nvSpPr>
        <p:spPr>
          <a:xfrm>
            <a:off x="526841" y="6356351"/>
            <a:ext cx="2742327" cy="365125"/>
          </a:xfrm>
          <a:prstGeom prst="rect">
            <a:avLst/>
          </a:prstGeom>
        </p:spPr>
        <p:txBody>
          <a:bodyPr vert="horz" lIns="91440" tIns="45720" rIns="91440" bIns="45720" rtlCol="0" anchor="ctr"/>
          <a:lstStyle>
            <a:lvl1pPr algn="l">
              <a:defRPr sz="1200" b="0" i="0">
                <a:solidFill>
                  <a:schemeClr val="bg1"/>
                </a:solidFill>
                <a:latin typeface="Arial" panose="020B0604020202020204" pitchFamily="34" charset="0"/>
                <a:cs typeface="Arial" panose="020B0604020202020204" pitchFamily="34" charset="0"/>
              </a:defRPr>
            </a:lvl1pPr>
          </a:lstStyle>
          <a:p>
            <a:fld id="{8DB8607C-9E1F-48A9-A017-29F8458088BD}" type="datetime1">
              <a:rPr lang="en-US" smtClean="0"/>
              <a:t>5/7/2025</a:t>
            </a:fld>
            <a:endParaRPr lang="en-GB"/>
          </a:p>
        </p:txBody>
      </p:sp>
      <p:sp>
        <p:nvSpPr>
          <p:cNvPr id="8" name="Slide Number Placeholder 6"/>
          <p:cNvSpPr>
            <a:spLocks noGrp="1"/>
          </p:cNvSpPr>
          <p:nvPr>
            <p:ph type="sldNum" sz="quarter" idx="4"/>
          </p:nvPr>
        </p:nvSpPr>
        <p:spPr>
          <a:xfrm>
            <a:off x="8882629" y="6356351"/>
            <a:ext cx="2742326" cy="365125"/>
          </a:xfrm>
          <a:prstGeom prst="rect">
            <a:avLst/>
          </a:prstGeom>
        </p:spPr>
        <p:txBody>
          <a:bodyPr vert="horz" lIns="91440" tIns="45720" rIns="91440" bIns="45720" rtlCol="0" anchor="ctr"/>
          <a:lstStyle>
            <a:lvl1pPr algn="r">
              <a:defRPr sz="1200" b="0" i="0">
                <a:solidFill>
                  <a:schemeClr val="bg1"/>
                </a:solidFill>
                <a:latin typeface="Arial" panose="020B0604020202020204" pitchFamily="34" charset="0"/>
                <a:cs typeface="Arial" panose="020B0604020202020204" pitchFamily="34" charset="0"/>
              </a:defRPr>
            </a:lvl1pPr>
          </a:lstStyle>
          <a:p>
            <a:fld id="{C801F209-6BE7-4AF7-9211-E3F7558EC97C}" type="slidenum">
              <a:rPr lang="en-GB" smtClean="0"/>
              <a:pPr/>
              <a:t>‹#›</a:t>
            </a:fld>
            <a:endParaRPr lang="en-GB"/>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494433" y="412723"/>
            <a:ext cx="1123950" cy="430008"/>
          </a:xfrm>
          <a:prstGeom prst="rect">
            <a:avLst/>
          </a:prstGeom>
          <a:noFill/>
          <a:ln>
            <a:noFill/>
          </a:ln>
        </p:spPr>
      </p:pic>
      <p:sp>
        <p:nvSpPr>
          <p:cNvPr id="11" name="TextBox 10"/>
          <p:cNvSpPr txBox="1"/>
          <p:nvPr userDrawn="1"/>
        </p:nvSpPr>
        <p:spPr>
          <a:xfrm>
            <a:off x="3686037" y="6452685"/>
            <a:ext cx="4779723" cy="230832"/>
          </a:xfrm>
          <a:prstGeom prst="rect">
            <a:avLst/>
          </a:prstGeom>
          <a:noFill/>
        </p:spPr>
        <p:txBody>
          <a:bodyPr wrap="square" rtlCol="0">
            <a:spAutoFit/>
          </a:bodyPr>
          <a:lstStyle/>
          <a:p>
            <a:r>
              <a:rPr lang="en-GB" sz="900" i="1">
                <a:solidFill>
                  <a:schemeClr val="bg1"/>
                </a:solidFill>
                <a:latin typeface="Arial" panose="020B0604020202020204" pitchFamily="34" charset="0"/>
                <a:cs typeface="Arial" panose="020B0604020202020204" pitchFamily="34" charset="0"/>
              </a:rPr>
              <a:t>© 2018 The Sage Group plc or its licensors. All rights reserved.</a:t>
            </a:r>
          </a:p>
        </p:txBody>
      </p:sp>
    </p:spTree>
    <p:extLst>
      <p:ext uri="{BB962C8B-B14F-4D97-AF65-F5344CB8AC3E}">
        <p14:creationId xmlns:p14="http://schemas.microsoft.com/office/powerpoint/2010/main" val="2414998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2_Contents or Agenda slid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t"/>
          <a:lstStyle>
            <a:lvl1pPr>
              <a:defRPr baseline="0">
                <a:solidFill>
                  <a:schemeClr val="bg2"/>
                </a:solidFill>
              </a:defRPr>
            </a:lvl1pPr>
          </a:lstStyle>
          <a:p>
            <a:r>
              <a:rPr lang="en-US"/>
              <a:t>Click to edit 32pt bold/titles two lines max</a:t>
            </a:r>
            <a:endParaRPr lang="en-GB"/>
          </a:p>
        </p:txBody>
      </p:sp>
      <p:pic>
        <p:nvPicPr>
          <p:cNvPr id="7" name="Picture 6">
            <a:extLst>
              <a:ext uri="{FF2B5EF4-FFF2-40B4-BE49-F238E27FC236}">
                <a16:creationId xmlns:a16="http://schemas.microsoft.com/office/drawing/2014/main" id="{A328F32F-2C8D-5A41-9B3E-ED3E084D1A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bwMode="gray">
          <a:xfrm>
            <a:off x="10821632" y="492120"/>
            <a:ext cx="865412" cy="331095"/>
          </a:xfrm>
          <a:prstGeom prst="rect">
            <a:avLst/>
          </a:prstGeom>
          <a:noFill/>
          <a:ln>
            <a:noFill/>
          </a:ln>
        </p:spPr>
      </p:pic>
    </p:spTree>
    <p:extLst>
      <p:ext uri="{BB962C8B-B14F-4D97-AF65-F5344CB8AC3E}">
        <p14:creationId xmlns:p14="http://schemas.microsoft.com/office/powerpoint/2010/main" val="3089426120"/>
      </p:ext>
    </p:extLst>
  </p:cSld>
  <p:clrMapOvr>
    <a:masterClrMapping/>
  </p:clrMapOvr>
  <p:extLst>
    <p:ext uri="{DCECCB84-F9BA-43D5-87BE-67443E8EF086}">
      <p15:sldGuideLst xmlns:p15="http://schemas.microsoft.com/office/powerpoint/2012/main">
        <p15:guide id="1" pos="791">
          <p15:clr>
            <a:srgbClr val="FBAE40"/>
          </p15:clr>
        </p15:guide>
        <p15:guide id="2" pos="57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eadlin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21" name="Text Placeholder 20">
            <a:extLst>
              <a:ext uri="{FF2B5EF4-FFF2-40B4-BE49-F238E27FC236}">
                <a16:creationId xmlns:a16="http://schemas.microsoft.com/office/drawing/2014/main" id="{C8484F5F-DB15-9943-B465-B251BFD88B05}"/>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6EA0FA95-286D-C06E-FE7B-5CB801431239}"/>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7822098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2_Headline and content">
    <p:bg>
      <p:bgPr>
        <a:solidFill>
          <a:schemeClr val="tx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1047DB5-5542-604A-8876-6A7E1CAB0F11}"/>
              </a:ext>
            </a:extLst>
          </p:cNvPr>
          <p:cNvSpPr/>
          <p:nvPr userDrawn="1"/>
        </p:nvSpPr>
        <p:spPr>
          <a:xfrm>
            <a:off x="0" y="6211888"/>
            <a:ext cx="12192000" cy="6461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7" name="TextBox 6">
            <a:extLst>
              <a:ext uri="{FF2B5EF4-FFF2-40B4-BE49-F238E27FC236}">
                <a16:creationId xmlns:a16="http://schemas.microsoft.com/office/drawing/2014/main" id="{E12C52CB-04CA-494E-A9FC-2078FBBD20FD}"/>
              </a:ext>
            </a:extLst>
          </p:cNvPr>
          <p:cNvSpPr txBox="1"/>
          <p:nvPr userDrawn="1"/>
        </p:nvSpPr>
        <p:spPr>
          <a:xfrm>
            <a:off x="4495384" y="6450050"/>
            <a:ext cx="3201234" cy="230832"/>
          </a:xfrm>
          <a:prstGeom prst="rect">
            <a:avLst/>
          </a:prstGeom>
          <a:noFill/>
        </p:spPr>
        <p:txBody>
          <a:bodyPr wrap="square" lIns="0" rIns="0" rtlCol="0">
            <a:spAutoFit/>
          </a:bodyPr>
          <a:lstStyle/>
          <a:p>
            <a:pPr algn="ctr"/>
            <a:r>
              <a:rPr lang="en-GB" sz="900" b="0" i="0">
                <a:solidFill>
                  <a:schemeClr val="bg2"/>
                </a:solidFill>
                <a:latin typeface="Sage Text Light" panose="02010303040201060103" pitchFamily="2" charset="77"/>
                <a:cs typeface="Arial" panose="020B0604020202020204" pitchFamily="34" charset="0"/>
              </a:rPr>
              <a:t>© 2021 The Sage Group plc, or its licensors. All rights reserved.</a:t>
            </a:r>
          </a:p>
        </p:txBody>
      </p:sp>
      <p:pic>
        <p:nvPicPr>
          <p:cNvPr id="8" name="Picture 7">
            <a:extLst>
              <a:ext uri="{FF2B5EF4-FFF2-40B4-BE49-F238E27FC236}">
                <a16:creationId xmlns:a16="http://schemas.microsoft.com/office/drawing/2014/main" id="{1FAB445F-9ABA-7945-8F55-C64486087F8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14445" y="6370500"/>
            <a:ext cx="597307" cy="334275"/>
          </a:xfrm>
          <a:prstGeom prst="rect">
            <a:avLst/>
          </a:prstGeom>
        </p:spPr>
      </p:pic>
      <p:sp>
        <p:nvSpPr>
          <p:cNvPr id="6" name="Text Placeholder 5">
            <a:extLst>
              <a:ext uri="{FF2B5EF4-FFF2-40B4-BE49-F238E27FC236}">
                <a16:creationId xmlns:a16="http://schemas.microsoft.com/office/drawing/2014/main" id="{8FDE1FCE-ECDF-A246-8EF0-EF3739638881}"/>
              </a:ext>
            </a:extLst>
          </p:cNvPr>
          <p:cNvSpPr>
            <a:spLocks noGrp="1"/>
          </p:cNvSpPr>
          <p:nvPr>
            <p:ph type="body" sz="quarter" idx="12"/>
          </p:nvPr>
        </p:nvSpPr>
        <p:spPr>
          <a:xfrm>
            <a:off x="414338" y="1714500"/>
            <a:ext cx="11363325" cy="3843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381A8D-903A-374F-B0FA-F6B79F937E6A}"/>
              </a:ext>
            </a:extLst>
          </p:cNvPr>
          <p:cNvSpPr>
            <a:spLocks noGrp="1"/>
          </p:cNvSpPr>
          <p:nvPr>
            <p:ph type="title"/>
          </p:nvPr>
        </p:nvSpPr>
        <p:spPr/>
        <p:txBody>
          <a:bodyPr/>
          <a:lstStyle>
            <a:lvl1pPr>
              <a:defRPr b="0" i="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485C3C69-8625-AC40-B0D5-6B6E6EC72157}"/>
              </a:ext>
            </a:extLst>
          </p:cNvPr>
          <p:cNvSpPr>
            <a:spLocks noGrp="1"/>
          </p:cNvSpPr>
          <p:nvPr>
            <p:ph type="sldNum" sz="quarter" idx="10"/>
          </p:nvPr>
        </p:nvSpPr>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Tree>
    <p:extLst>
      <p:ext uri="{BB962C8B-B14F-4D97-AF65-F5344CB8AC3E}">
        <p14:creationId xmlns:p14="http://schemas.microsoft.com/office/powerpoint/2010/main" val="2033107177"/>
      </p:ext>
    </p:extLst>
  </p:cSld>
  <p:clrMapOvr>
    <a:masterClrMapping/>
  </p:clrMapOvr>
  <p:extLst>
    <p:ext uri="{DCECCB84-F9BA-43D5-87BE-67443E8EF086}">
      <p15:sldGuideLst xmlns:p15="http://schemas.microsoft.com/office/powerpoint/2012/main">
        <p15:guide id="1" orient="horz" pos="3504">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userDrawn="1">
  <p:cSld name="1_Title and sub-title only">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1A8D-903A-374F-B0FA-F6B79F937E6A}"/>
              </a:ext>
            </a:extLst>
          </p:cNvPr>
          <p:cNvSpPr>
            <a:spLocks noGrp="1"/>
          </p:cNvSpPr>
          <p:nvPr>
            <p:ph type="title"/>
          </p:nvPr>
        </p:nvSpPr>
        <p:spPr/>
        <p:txBody>
          <a:bodyPr/>
          <a:lstStyle>
            <a:lvl1pPr>
              <a:defRPr b="0" i="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485C3C69-8625-AC40-B0D5-6B6E6EC72157}"/>
              </a:ext>
            </a:extLst>
          </p:cNvPr>
          <p:cNvSpPr>
            <a:spLocks noGrp="1"/>
          </p:cNvSpPr>
          <p:nvPr>
            <p:ph type="sldNum" sz="quarter" idx="10"/>
          </p:nvPr>
        </p:nvSpPr>
        <p:spPr/>
        <p:txBody>
          <a:bodyPr/>
          <a:lstStyle>
            <a:lvl1pPr>
              <a:defRPr>
                <a:solidFill>
                  <a:schemeClr val="bg1"/>
                </a:solidFill>
              </a:defRPr>
            </a:lvl1p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6" name="Text Placeholder 5">
            <a:extLst>
              <a:ext uri="{FF2B5EF4-FFF2-40B4-BE49-F238E27FC236}">
                <a16:creationId xmlns:a16="http://schemas.microsoft.com/office/drawing/2014/main" id="{77437B5D-0714-E549-B57C-803810BDD120}"/>
              </a:ext>
            </a:extLst>
          </p:cNvPr>
          <p:cNvSpPr>
            <a:spLocks noGrp="1"/>
          </p:cNvSpPr>
          <p:nvPr>
            <p:ph type="body" sz="quarter" idx="12"/>
          </p:nvPr>
        </p:nvSpPr>
        <p:spPr>
          <a:xfrm>
            <a:off x="414338" y="1277883"/>
            <a:ext cx="11363325" cy="436617"/>
          </a:xfrm>
        </p:spPr>
        <p:txBody>
          <a:bodyPr tIns="0"/>
          <a:lstStyle>
            <a:lvl1pPr>
              <a:defRPr lang="en-US" sz="2001" b="1" i="0" kern="1200" dirty="0">
                <a:solidFill>
                  <a:schemeClr val="bg2">
                    <a:lumMod val="75000"/>
                  </a:schemeClr>
                </a:solidFill>
                <a:latin typeface="Sage Text" panose="02010503040201060103" pitchFamily="2" charset="77"/>
                <a:ea typeface="+mn-ea"/>
                <a:cs typeface="Sage Text" panose="02010503040201060103" pitchFamily="50" charset="0"/>
              </a:defRPr>
            </a:lvl1pPr>
            <a:lvl2pPr>
              <a:defRPr b="1" i="0">
                <a:solidFill>
                  <a:schemeClr val="tx1"/>
                </a:solidFill>
                <a:latin typeface="Sage Text" panose="02010503040201060103" pitchFamily="50" charset="0"/>
              </a:defRPr>
            </a:lvl2pPr>
            <a:lvl3pPr>
              <a:defRPr b="1" i="0">
                <a:solidFill>
                  <a:schemeClr val="tx1"/>
                </a:solidFill>
                <a:latin typeface="Sage Text" panose="02010503040201060103" pitchFamily="50" charset="0"/>
              </a:defRPr>
            </a:lvl3pPr>
            <a:lvl4pPr>
              <a:defRPr b="1" i="0">
                <a:solidFill>
                  <a:schemeClr val="tx1"/>
                </a:solidFill>
                <a:latin typeface="Sage Text" panose="02010503040201060103" pitchFamily="50" charset="0"/>
              </a:defRPr>
            </a:lvl4pPr>
            <a:lvl5pPr>
              <a:defRPr b="1" i="0">
                <a:solidFill>
                  <a:schemeClr val="tx1"/>
                </a:solidFill>
                <a:latin typeface="Sage Text" panose="02010503040201060103" pitchFamily="50" charset="0"/>
              </a:defRPr>
            </a:lvl5pPr>
          </a:lstStyle>
          <a:p>
            <a:pPr marL="0" lvl="0" indent="0" algn="l" defTabSz="228623" rtl="0" eaLnBrk="1" latinLnBrk="0" hangingPunct="1">
              <a:spcBef>
                <a:spcPts val="0"/>
              </a:spcBef>
              <a:spcAft>
                <a:spcPts val="0"/>
              </a:spcAft>
              <a:buFont typeface="Sage Text" panose="02010503040201060103" pitchFamily="50" charset="0"/>
              <a:buNone/>
            </a:pPr>
            <a:r>
              <a:rPr lang="en-US"/>
              <a:t>Click to edit Master text styles</a:t>
            </a:r>
          </a:p>
        </p:txBody>
      </p:sp>
      <p:sp>
        <p:nvSpPr>
          <p:cNvPr id="5" name="TextBox 4">
            <a:extLst>
              <a:ext uri="{FF2B5EF4-FFF2-40B4-BE49-F238E27FC236}">
                <a16:creationId xmlns:a16="http://schemas.microsoft.com/office/drawing/2014/main" id="{DADD7C75-645C-584F-841F-644B105BF4E7}"/>
              </a:ext>
            </a:extLst>
          </p:cNvPr>
          <p:cNvSpPr txBox="1"/>
          <p:nvPr userDrawn="1"/>
        </p:nvSpPr>
        <p:spPr>
          <a:xfrm>
            <a:off x="4495384" y="6450050"/>
            <a:ext cx="3201234" cy="230832"/>
          </a:xfrm>
          <a:prstGeom prst="rect">
            <a:avLst/>
          </a:prstGeom>
          <a:noFill/>
        </p:spPr>
        <p:txBody>
          <a:bodyPr wrap="square" lIns="0" rIns="0" rtlCol="0">
            <a:spAutoFit/>
          </a:bodyPr>
          <a:lstStyle/>
          <a:p>
            <a:pPr algn="ctr"/>
            <a:r>
              <a:rPr lang="en-GB" sz="900" b="0" i="0">
                <a:solidFill>
                  <a:schemeClr val="bg1"/>
                </a:solidFill>
                <a:latin typeface="Sage Text Light" panose="02010303040201060103" pitchFamily="2" charset="77"/>
                <a:cs typeface="Sage Text" panose="02010503040201060103" pitchFamily="50" charset="0"/>
              </a:rPr>
              <a:t>© 2022 The Sage Group plc, or its licensors. All rights reserved.</a:t>
            </a:r>
          </a:p>
        </p:txBody>
      </p:sp>
      <p:pic>
        <p:nvPicPr>
          <p:cNvPr id="7" name="Picture 6">
            <a:extLst>
              <a:ext uri="{FF2B5EF4-FFF2-40B4-BE49-F238E27FC236}">
                <a16:creationId xmlns:a16="http://schemas.microsoft.com/office/drawing/2014/main" id="{103A2C41-94EE-DD45-B3C0-BD8244C9D4F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414523" y="6370500"/>
            <a:ext cx="597151" cy="334275"/>
          </a:xfrm>
          <a:prstGeom prst="rect">
            <a:avLst/>
          </a:prstGeom>
        </p:spPr>
      </p:pic>
    </p:spTree>
    <p:extLst>
      <p:ext uri="{BB962C8B-B14F-4D97-AF65-F5344CB8AC3E}">
        <p14:creationId xmlns:p14="http://schemas.microsoft.com/office/powerpoint/2010/main" val="4291280179"/>
      </p:ext>
    </p:extLst>
  </p:cSld>
  <p:clrMapOvr>
    <a:masterClrMapping/>
  </p:clrMapOvr>
  <p:extLst>
    <p:ext uri="{DCECCB84-F9BA-43D5-87BE-67443E8EF086}">
      <p15:sldGuideLst xmlns:p15="http://schemas.microsoft.com/office/powerpoint/2012/main">
        <p15:guide id="1" orient="horz" pos="1200">
          <p15:clr>
            <a:srgbClr val="FBAE40"/>
          </p15:clr>
        </p15:guide>
        <p15:guide id="2" orient="horz" pos="96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userDrawn="1">
  <p:cSld name="4_Title: SPINNER Patter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pic>
        <p:nvPicPr>
          <p:cNvPr id="9" name="Picture 8">
            <a:extLst>
              <a:ext uri="{FF2B5EF4-FFF2-40B4-BE49-F238E27FC236}">
                <a16:creationId xmlns:a16="http://schemas.microsoft.com/office/drawing/2014/main" id="{61BCAFD9-532B-BCDF-AF58-875BA35641F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60641"/>
          <a:stretch/>
        </p:blipFill>
        <p:spPr>
          <a:xfrm>
            <a:off x="5478904" y="1573589"/>
            <a:ext cx="6713096" cy="5284411"/>
          </a:xfrm>
          <a:prstGeom prst="rect">
            <a:avLst/>
          </a:prstGeom>
        </p:spPr>
      </p:pic>
    </p:spTree>
    <p:extLst>
      <p:ext uri="{BB962C8B-B14F-4D97-AF65-F5344CB8AC3E}">
        <p14:creationId xmlns:p14="http://schemas.microsoft.com/office/powerpoint/2010/main" val="128702954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Table singl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20223The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7" name="Table Placeholder 6">
            <a:extLst>
              <a:ext uri="{FF2B5EF4-FFF2-40B4-BE49-F238E27FC236}">
                <a16:creationId xmlns:a16="http://schemas.microsoft.com/office/drawing/2014/main" id="{810BC882-1B6A-C643-B5DC-95AECBE04615}"/>
              </a:ext>
            </a:extLst>
          </p:cNvPr>
          <p:cNvSpPr>
            <a:spLocks noGrp="1"/>
          </p:cNvSpPr>
          <p:nvPr>
            <p:ph type="tbl" sz="quarter" idx="14"/>
          </p:nvPr>
        </p:nvSpPr>
        <p:spPr>
          <a:xfrm>
            <a:off x="419100" y="1714500"/>
            <a:ext cx="11353800" cy="3848100"/>
          </a:xfrm>
        </p:spPr>
        <p:txBody>
          <a:bodyPr/>
          <a:lstStyle>
            <a:lvl1pPr marL="0" indent="0" algn="l">
              <a:buNone/>
              <a:defRPr>
                <a:solidFill>
                  <a:schemeClr val="tx1"/>
                </a:solidFill>
              </a:defRPr>
            </a:lvl1pPr>
          </a:lstStyle>
          <a:p>
            <a:r>
              <a:rPr lang="en-US"/>
              <a:t>Click icon to add table</a:t>
            </a:r>
          </a:p>
        </p:txBody>
      </p:sp>
    </p:spTree>
    <p:extLst>
      <p:ext uri="{BB962C8B-B14F-4D97-AF65-F5344CB8AC3E}">
        <p14:creationId xmlns:p14="http://schemas.microsoft.com/office/powerpoint/2010/main" val="407469286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4_Chart headline and overview (with bar)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Tree>
    <p:extLst>
      <p:ext uri="{BB962C8B-B14F-4D97-AF65-F5344CB8AC3E}">
        <p14:creationId xmlns:p14="http://schemas.microsoft.com/office/powerpoint/2010/main" val="851192132"/>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4_Chart headline and overview (no bar)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8" name="TextBox 7">
            <a:extLst>
              <a:ext uri="{FF2B5EF4-FFF2-40B4-BE49-F238E27FC236}">
                <a16:creationId xmlns:a16="http://schemas.microsoft.com/office/drawing/2014/main" id="{1840B7E8-F8A7-134A-8BE4-858EABF06A7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9" name="Picture 8">
            <a:extLst>
              <a:ext uri="{FF2B5EF4-FFF2-40B4-BE49-F238E27FC236}">
                <a16:creationId xmlns:a16="http://schemas.microsoft.com/office/drawing/2014/main" id="{16EB55C8-8418-3A49-B328-4007DCEA61BB}"/>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1772414678"/>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4_Headline and circular icons or photo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6" name="Picture Placeholder 5">
            <a:extLst>
              <a:ext uri="{FF2B5EF4-FFF2-40B4-BE49-F238E27FC236}">
                <a16:creationId xmlns:a16="http://schemas.microsoft.com/office/drawing/2014/main" id="{7CE465BA-D177-4845-8F55-BFA1F5981931}"/>
              </a:ext>
            </a:extLst>
          </p:cNvPr>
          <p:cNvSpPr>
            <a:spLocks noGrp="1" noChangeAspect="1"/>
          </p:cNvSpPr>
          <p:nvPr>
            <p:ph type="pic" sz="quarter" idx="14"/>
          </p:nvPr>
        </p:nvSpPr>
        <p:spPr>
          <a:xfrm>
            <a:off x="411163"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7" name="Picture Placeholder 5">
            <a:extLst>
              <a:ext uri="{FF2B5EF4-FFF2-40B4-BE49-F238E27FC236}">
                <a16:creationId xmlns:a16="http://schemas.microsoft.com/office/drawing/2014/main" id="{366DB60F-28A9-8744-B80E-672F469889D4}"/>
              </a:ext>
            </a:extLst>
          </p:cNvPr>
          <p:cNvSpPr>
            <a:spLocks noGrp="1" noChangeAspect="1"/>
          </p:cNvSpPr>
          <p:nvPr>
            <p:ph type="pic" sz="quarter" idx="15"/>
          </p:nvPr>
        </p:nvSpPr>
        <p:spPr>
          <a:xfrm>
            <a:off x="4229017"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8" name="Picture Placeholder 5">
            <a:extLst>
              <a:ext uri="{FF2B5EF4-FFF2-40B4-BE49-F238E27FC236}">
                <a16:creationId xmlns:a16="http://schemas.microsoft.com/office/drawing/2014/main" id="{086246EC-D6A8-E745-9F5E-08F2C9F6AF95}"/>
              </a:ext>
            </a:extLst>
          </p:cNvPr>
          <p:cNvSpPr>
            <a:spLocks noGrp="1" noChangeAspect="1"/>
          </p:cNvSpPr>
          <p:nvPr>
            <p:ph type="pic" sz="quarter" idx="16"/>
          </p:nvPr>
        </p:nvSpPr>
        <p:spPr>
          <a:xfrm>
            <a:off x="232009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9" name="Picture Placeholder 5">
            <a:extLst>
              <a:ext uri="{FF2B5EF4-FFF2-40B4-BE49-F238E27FC236}">
                <a16:creationId xmlns:a16="http://schemas.microsoft.com/office/drawing/2014/main" id="{85E6755B-3855-734B-9DF1-06988B97E4AA}"/>
              </a:ext>
            </a:extLst>
          </p:cNvPr>
          <p:cNvSpPr>
            <a:spLocks noGrp="1" noChangeAspect="1"/>
          </p:cNvSpPr>
          <p:nvPr>
            <p:ph type="pic" sz="quarter" idx="17"/>
          </p:nvPr>
        </p:nvSpPr>
        <p:spPr>
          <a:xfrm>
            <a:off x="6137944"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0" name="Picture Placeholder 5">
            <a:extLst>
              <a:ext uri="{FF2B5EF4-FFF2-40B4-BE49-F238E27FC236}">
                <a16:creationId xmlns:a16="http://schemas.microsoft.com/office/drawing/2014/main" id="{76C544D7-ACE1-A447-90E5-9610DD79D82F}"/>
              </a:ext>
            </a:extLst>
          </p:cNvPr>
          <p:cNvSpPr>
            <a:spLocks noGrp="1" noChangeAspect="1"/>
          </p:cNvSpPr>
          <p:nvPr>
            <p:ph type="pic" sz="quarter" idx="18"/>
          </p:nvPr>
        </p:nvSpPr>
        <p:spPr>
          <a:xfrm>
            <a:off x="995580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1" name="Picture Placeholder 5">
            <a:extLst>
              <a:ext uri="{FF2B5EF4-FFF2-40B4-BE49-F238E27FC236}">
                <a16:creationId xmlns:a16="http://schemas.microsoft.com/office/drawing/2014/main" id="{854D32BA-286C-9B43-B66C-A417CC4D2C43}"/>
              </a:ext>
            </a:extLst>
          </p:cNvPr>
          <p:cNvSpPr>
            <a:spLocks noGrp="1" noChangeAspect="1"/>
          </p:cNvSpPr>
          <p:nvPr>
            <p:ph type="pic" sz="quarter" idx="19"/>
          </p:nvPr>
        </p:nvSpPr>
        <p:spPr>
          <a:xfrm>
            <a:off x="8046871"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2" name="Picture Placeholder 5">
            <a:extLst>
              <a:ext uri="{FF2B5EF4-FFF2-40B4-BE49-F238E27FC236}">
                <a16:creationId xmlns:a16="http://schemas.microsoft.com/office/drawing/2014/main" id="{8672F5E2-0941-C940-B139-3BD1FA715BA8}"/>
              </a:ext>
            </a:extLst>
          </p:cNvPr>
          <p:cNvSpPr>
            <a:spLocks noGrp="1" noChangeAspect="1"/>
          </p:cNvSpPr>
          <p:nvPr>
            <p:ph type="pic" sz="quarter" idx="20"/>
          </p:nvPr>
        </p:nvSpPr>
        <p:spPr>
          <a:xfrm>
            <a:off x="411163"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3" name="Picture Placeholder 5">
            <a:extLst>
              <a:ext uri="{FF2B5EF4-FFF2-40B4-BE49-F238E27FC236}">
                <a16:creationId xmlns:a16="http://schemas.microsoft.com/office/drawing/2014/main" id="{9182EF3A-A7BE-7E41-BF27-DA145A248F71}"/>
              </a:ext>
            </a:extLst>
          </p:cNvPr>
          <p:cNvSpPr>
            <a:spLocks noGrp="1" noChangeAspect="1"/>
          </p:cNvSpPr>
          <p:nvPr>
            <p:ph type="pic" sz="quarter" idx="21"/>
          </p:nvPr>
        </p:nvSpPr>
        <p:spPr>
          <a:xfrm>
            <a:off x="4229017"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4" name="Picture Placeholder 5">
            <a:extLst>
              <a:ext uri="{FF2B5EF4-FFF2-40B4-BE49-F238E27FC236}">
                <a16:creationId xmlns:a16="http://schemas.microsoft.com/office/drawing/2014/main" id="{568CF13C-EDC8-9F48-81DB-BB7B7D21751B}"/>
              </a:ext>
            </a:extLst>
          </p:cNvPr>
          <p:cNvSpPr>
            <a:spLocks noGrp="1" noChangeAspect="1"/>
          </p:cNvSpPr>
          <p:nvPr>
            <p:ph type="pic" sz="quarter" idx="22"/>
          </p:nvPr>
        </p:nvSpPr>
        <p:spPr>
          <a:xfrm>
            <a:off x="232009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5" name="Picture Placeholder 5">
            <a:extLst>
              <a:ext uri="{FF2B5EF4-FFF2-40B4-BE49-F238E27FC236}">
                <a16:creationId xmlns:a16="http://schemas.microsoft.com/office/drawing/2014/main" id="{18D8C3EF-2A84-CE4D-A7D3-EA2C88013EF5}"/>
              </a:ext>
            </a:extLst>
          </p:cNvPr>
          <p:cNvSpPr>
            <a:spLocks noGrp="1" noChangeAspect="1"/>
          </p:cNvSpPr>
          <p:nvPr>
            <p:ph type="pic" sz="quarter" idx="23"/>
          </p:nvPr>
        </p:nvSpPr>
        <p:spPr>
          <a:xfrm>
            <a:off x="6137944"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6" name="Picture Placeholder 5">
            <a:extLst>
              <a:ext uri="{FF2B5EF4-FFF2-40B4-BE49-F238E27FC236}">
                <a16:creationId xmlns:a16="http://schemas.microsoft.com/office/drawing/2014/main" id="{2392B13C-6429-6945-AFA5-2B53E49B1294}"/>
              </a:ext>
            </a:extLst>
          </p:cNvPr>
          <p:cNvSpPr>
            <a:spLocks noGrp="1" noChangeAspect="1"/>
          </p:cNvSpPr>
          <p:nvPr>
            <p:ph type="pic" sz="quarter" idx="24"/>
          </p:nvPr>
        </p:nvSpPr>
        <p:spPr>
          <a:xfrm>
            <a:off x="995580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7" name="Picture Placeholder 5">
            <a:extLst>
              <a:ext uri="{FF2B5EF4-FFF2-40B4-BE49-F238E27FC236}">
                <a16:creationId xmlns:a16="http://schemas.microsoft.com/office/drawing/2014/main" id="{7F60EDA6-E325-B54F-9D28-E0AF81634FBB}"/>
              </a:ext>
            </a:extLst>
          </p:cNvPr>
          <p:cNvSpPr>
            <a:spLocks noGrp="1" noChangeAspect="1"/>
          </p:cNvSpPr>
          <p:nvPr>
            <p:ph type="pic" sz="quarter" idx="25"/>
          </p:nvPr>
        </p:nvSpPr>
        <p:spPr>
          <a:xfrm>
            <a:off x="8046871"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8" name="TextBox 17">
            <a:extLst>
              <a:ext uri="{FF2B5EF4-FFF2-40B4-BE49-F238E27FC236}">
                <a16:creationId xmlns:a16="http://schemas.microsoft.com/office/drawing/2014/main" id="{A5ED16CF-B73D-9648-9F50-B694604898A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9" name="Picture 18">
            <a:extLst>
              <a:ext uri="{FF2B5EF4-FFF2-40B4-BE49-F238E27FC236}">
                <a16:creationId xmlns:a16="http://schemas.microsoft.com/office/drawing/2014/main" id="{B12E5EF4-711E-664B-84E4-22867623C499}"/>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1839834858"/>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4_Multiple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4" name="Picture Placeholder 9">
            <a:extLst>
              <a:ext uri="{FF2B5EF4-FFF2-40B4-BE49-F238E27FC236}">
                <a16:creationId xmlns:a16="http://schemas.microsoft.com/office/drawing/2014/main" id="{8091B092-924E-D547-93CA-35CF9F75FD85}"/>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5" name="Picture Placeholder 9">
            <a:extLst>
              <a:ext uri="{FF2B5EF4-FFF2-40B4-BE49-F238E27FC236}">
                <a16:creationId xmlns:a16="http://schemas.microsoft.com/office/drawing/2014/main" id="{433D041E-D5E1-9145-84E0-0897FDEF7F3C}"/>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44863A97-665E-8145-8B1B-300D94673934}"/>
              </a:ext>
            </a:extLst>
          </p:cNvPr>
          <p:cNvSpPr>
            <a:spLocks noGrp="1"/>
          </p:cNvSpPr>
          <p:nvPr>
            <p:ph type="pic" sz="quarter" idx="16"/>
          </p:nvPr>
        </p:nvSpPr>
        <p:spPr>
          <a:xfrm>
            <a:off x="6210300" y="282271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7" name="Picture Placeholder 9">
            <a:extLst>
              <a:ext uri="{FF2B5EF4-FFF2-40B4-BE49-F238E27FC236}">
                <a16:creationId xmlns:a16="http://schemas.microsoft.com/office/drawing/2014/main" id="{6C9CE0AC-C07C-0649-8336-F3C607590D54}"/>
              </a:ext>
            </a:extLst>
          </p:cNvPr>
          <p:cNvSpPr>
            <a:spLocks noGrp="1"/>
          </p:cNvSpPr>
          <p:nvPr>
            <p:ph type="pic" sz="quarter" idx="17"/>
          </p:nvPr>
        </p:nvSpPr>
        <p:spPr>
          <a:xfrm>
            <a:off x="6210300" y="384175"/>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8" name="Picture Placeholder 9">
            <a:extLst>
              <a:ext uri="{FF2B5EF4-FFF2-40B4-BE49-F238E27FC236}">
                <a16:creationId xmlns:a16="http://schemas.microsoft.com/office/drawing/2014/main" id="{4423E1DA-5EB8-FD4D-82B5-3A8D3DA3335D}"/>
              </a:ext>
            </a:extLst>
          </p:cNvPr>
          <p:cNvSpPr>
            <a:spLocks noGrp="1"/>
          </p:cNvSpPr>
          <p:nvPr>
            <p:ph type="pic" sz="quarter" idx="18"/>
          </p:nvPr>
        </p:nvSpPr>
        <p:spPr>
          <a:xfrm>
            <a:off x="419103"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9" name="TextBox 8">
            <a:extLst>
              <a:ext uri="{FF2B5EF4-FFF2-40B4-BE49-F238E27FC236}">
                <a16:creationId xmlns:a16="http://schemas.microsoft.com/office/drawing/2014/main" id="{14D92B9F-9796-C54C-83EA-7652F4522CED}"/>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0" name="Picture 9">
            <a:extLst>
              <a:ext uri="{FF2B5EF4-FFF2-40B4-BE49-F238E27FC236}">
                <a16:creationId xmlns:a16="http://schemas.microsoft.com/office/drawing/2014/main" id="{E387412F-7770-F04C-B6A7-D6297E68E12C}"/>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3616748843"/>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4_Left column content +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C29CAE95-8DB6-AB42-8A94-9862AA0478C7}"/>
              </a:ext>
            </a:extLst>
          </p:cNvPr>
          <p:cNvSpPr>
            <a:spLocks noGrp="1"/>
          </p:cNvSpPr>
          <p:nvPr>
            <p:ph type="pic" sz="quarter" idx="14"/>
          </p:nvPr>
        </p:nvSpPr>
        <p:spPr>
          <a:xfrm>
            <a:off x="3309820"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10283C4C-CC2D-FB40-8299-0E517D17B65B}"/>
              </a:ext>
            </a:extLst>
          </p:cNvPr>
          <p:cNvSpPr>
            <a:spLocks noGrp="1"/>
          </p:cNvSpPr>
          <p:nvPr>
            <p:ph type="pic" sz="quarter" idx="15"/>
          </p:nvPr>
        </p:nvSpPr>
        <p:spPr>
          <a:xfrm>
            <a:off x="3309820"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1" name="Picture Placeholder 9">
            <a:extLst>
              <a:ext uri="{FF2B5EF4-FFF2-40B4-BE49-F238E27FC236}">
                <a16:creationId xmlns:a16="http://schemas.microsoft.com/office/drawing/2014/main" id="{4C662D1D-C956-BD44-9B97-80481410294B}"/>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solidFill>
                  <a:schemeClr val="tx1"/>
                </a:solidFill>
                <a:latin typeface="+mn-lt"/>
              </a:defRPr>
            </a:lvl1pPr>
          </a:lstStyle>
          <a:p>
            <a:r>
              <a:rPr lang="en-US"/>
              <a:t>Click to edit master title style</a:t>
            </a:r>
          </a:p>
        </p:txBody>
      </p:sp>
      <p:sp>
        <p:nvSpPr>
          <p:cNvPr id="8" name="TextBox 7">
            <a:extLst>
              <a:ext uri="{FF2B5EF4-FFF2-40B4-BE49-F238E27FC236}">
                <a16:creationId xmlns:a16="http://schemas.microsoft.com/office/drawing/2014/main" id="{39A1761E-CBFC-354A-B8B6-A36E598558A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14" name="Picture 13">
            <a:extLst>
              <a:ext uri="{FF2B5EF4-FFF2-40B4-BE49-F238E27FC236}">
                <a16:creationId xmlns:a16="http://schemas.microsoft.com/office/drawing/2014/main" id="{21511622-B534-284B-9F58-C368A2537FD2}"/>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15" name="Text Placeholder 3">
            <a:extLst>
              <a:ext uri="{FF2B5EF4-FFF2-40B4-BE49-F238E27FC236}">
                <a16:creationId xmlns:a16="http://schemas.microsoft.com/office/drawing/2014/main" id="{95E9A158-3475-1C44-9AA0-106F06AF6E34}"/>
              </a:ext>
            </a:extLst>
          </p:cNvPr>
          <p:cNvSpPr>
            <a:spLocks noGrp="1"/>
          </p:cNvSpPr>
          <p:nvPr>
            <p:ph type="body" sz="quarter" idx="19"/>
          </p:nvPr>
        </p:nvSpPr>
        <p:spPr>
          <a:xfrm>
            <a:off x="419100" y="1714500"/>
            <a:ext cx="25146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353984"/>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4_Short statement + 2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8" name="Picture Placeholder 9">
            <a:extLst>
              <a:ext uri="{FF2B5EF4-FFF2-40B4-BE49-F238E27FC236}">
                <a16:creationId xmlns:a16="http://schemas.microsoft.com/office/drawing/2014/main" id="{D09F8004-0354-3D46-9E1A-1D6D2E6954DC}"/>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14" name="Picture Placeholder 9">
            <a:extLst>
              <a:ext uri="{FF2B5EF4-FFF2-40B4-BE49-F238E27FC236}">
                <a16:creationId xmlns:a16="http://schemas.microsoft.com/office/drawing/2014/main" id="{2A66577E-558F-774D-B488-B1191F661BE4}"/>
              </a:ext>
            </a:extLst>
          </p:cNvPr>
          <p:cNvSpPr>
            <a:spLocks noGrp="1"/>
          </p:cNvSpPr>
          <p:nvPr>
            <p:ph type="pic" sz="quarter" idx="13"/>
          </p:nvPr>
        </p:nvSpPr>
        <p:spPr>
          <a:xfrm>
            <a:off x="414338" y="3217743"/>
            <a:ext cx="5559422" cy="2994144"/>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6" name="TextBox 5">
            <a:extLst>
              <a:ext uri="{FF2B5EF4-FFF2-40B4-BE49-F238E27FC236}">
                <a16:creationId xmlns:a16="http://schemas.microsoft.com/office/drawing/2014/main" id="{3C662F71-F3FB-8145-98C9-647D1D44721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7" name="Picture 6">
            <a:extLst>
              <a:ext uri="{FF2B5EF4-FFF2-40B4-BE49-F238E27FC236}">
                <a16:creationId xmlns:a16="http://schemas.microsoft.com/office/drawing/2014/main" id="{791F62F5-7C68-6742-86A0-603E82BFB50D}"/>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FFD1144E-C88F-C240-A3C4-8209031E00F5}"/>
              </a:ext>
            </a:extLst>
          </p:cNvPr>
          <p:cNvSpPr>
            <a:spLocks noGrp="1"/>
          </p:cNvSpPr>
          <p:nvPr>
            <p:ph type="body" sz="quarter" idx="19"/>
          </p:nvPr>
        </p:nvSpPr>
        <p:spPr>
          <a:xfrm>
            <a:off x="419100" y="505098"/>
            <a:ext cx="5067300" cy="1971402"/>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292322913"/>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orient="horz" pos="15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Headline and double-column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21" name="Text Placeholder 20">
            <a:extLst>
              <a:ext uri="{FF2B5EF4-FFF2-40B4-BE49-F238E27FC236}">
                <a16:creationId xmlns:a16="http://schemas.microsoft.com/office/drawing/2014/main" id="{C8484F5F-DB15-9943-B465-B251BFD88B05}"/>
              </a:ext>
            </a:extLst>
          </p:cNvPr>
          <p:cNvSpPr>
            <a:spLocks noGrp="1"/>
          </p:cNvSpPr>
          <p:nvPr>
            <p:ph type="body" sz="quarter" idx="11"/>
          </p:nvPr>
        </p:nvSpPr>
        <p:spPr>
          <a:xfrm>
            <a:off x="411163" y="1714500"/>
            <a:ext cx="5532437"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20">
            <a:extLst>
              <a:ext uri="{FF2B5EF4-FFF2-40B4-BE49-F238E27FC236}">
                <a16:creationId xmlns:a16="http://schemas.microsoft.com/office/drawing/2014/main" id="{5E84077B-558A-64C6-3704-D6E736E23C8D}"/>
              </a:ext>
            </a:extLst>
          </p:cNvPr>
          <p:cNvSpPr>
            <a:spLocks noGrp="1"/>
          </p:cNvSpPr>
          <p:nvPr>
            <p:ph type="body" sz="quarter" idx="12"/>
          </p:nvPr>
        </p:nvSpPr>
        <p:spPr>
          <a:xfrm>
            <a:off x="6096000" y="1714500"/>
            <a:ext cx="5532437"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32AC2FBC-28FD-9D94-3576-3E3C784885F4}"/>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8824830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4_Headline, Left column content + photo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solidFill>
                  <a:schemeClr val="tx1"/>
                </a:solidFill>
                <a:latin typeface="+mn-lt"/>
              </a:defRPr>
            </a:lvl1pPr>
          </a:lstStyle>
          <a:p>
            <a:r>
              <a:rPr lang="en-US"/>
              <a:t>Click to edit master title style</a:t>
            </a:r>
          </a:p>
        </p:txBody>
      </p:sp>
      <p:sp>
        <p:nvSpPr>
          <p:cNvPr id="6" name="TextBox 5">
            <a:extLst>
              <a:ext uri="{FF2B5EF4-FFF2-40B4-BE49-F238E27FC236}">
                <a16:creationId xmlns:a16="http://schemas.microsoft.com/office/drawing/2014/main" id="{2C2F639D-0C3C-C04A-925F-D12F5B07E29E}"/>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pic>
        <p:nvPicPr>
          <p:cNvPr id="7" name="Picture 6">
            <a:extLst>
              <a:ext uri="{FF2B5EF4-FFF2-40B4-BE49-F238E27FC236}">
                <a16:creationId xmlns:a16="http://schemas.microsoft.com/office/drawing/2014/main" id="{182B8AF3-EB6A-3447-802F-4A57F2C9C119}"/>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4D25F7AA-DB0F-AC4C-93EC-3B513819009C}"/>
              </a:ext>
            </a:extLst>
          </p:cNvPr>
          <p:cNvSpPr>
            <a:spLocks noGrp="1"/>
          </p:cNvSpPr>
          <p:nvPr>
            <p:ph type="body" sz="quarter" idx="19"/>
          </p:nvPr>
        </p:nvSpPr>
        <p:spPr>
          <a:xfrm>
            <a:off x="419100" y="1714500"/>
            <a:ext cx="32385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9">
            <a:extLst>
              <a:ext uri="{FF2B5EF4-FFF2-40B4-BE49-F238E27FC236}">
                <a16:creationId xmlns:a16="http://schemas.microsoft.com/office/drawing/2014/main" id="{84404901-4A20-E54D-9EF0-776E83E3B579}"/>
              </a:ext>
            </a:extLst>
          </p:cNvPr>
          <p:cNvSpPr>
            <a:spLocks noGrp="1"/>
          </p:cNvSpPr>
          <p:nvPr>
            <p:ph type="pic" sz="quarter" idx="14"/>
          </p:nvPr>
        </p:nvSpPr>
        <p:spPr>
          <a:xfrm>
            <a:off x="4497619" y="-6350"/>
            <a:ext cx="7707831" cy="6221413"/>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7703564"/>
              <a:gd name="connsiteY0" fmla="*/ 9761 h 6223536"/>
              <a:gd name="connsiteX1" fmla="*/ 7703536 w 7703564"/>
              <a:gd name="connsiteY1" fmla="*/ 0 h 6223536"/>
              <a:gd name="connsiteX2" fmla="*/ 6003938 w 7703564"/>
              <a:gd name="connsiteY2" fmla="*/ 6223536 h 6223536"/>
              <a:gd name="connsiteX3" fmla="*/ 1391658 w 7703564"/>
              <a:gd name="connsiteY3" fmla="*/ 6223536 h 6223536"/>
              <a:gd name="connsiteX4" fmla="*/ 4483 w 7703564"/>
              <a:gd name="connsiteY4" fmla="*/ 4588711 h 6223536"/>
              <a:gd name="connsiteX5" fmla="*/ 1308 w 7703564"/>
              <a:gd name="connsiteY5" fmla="*/ 9761 h 6223536"/>
              <a:gd name="connsiteX0" fmla="*/ 1308 w 7711899"/>
              <a:gd name="connsiteY0" fmla="*/ 9761 h 6223536"/>
              <a:gd name="connsiteX1" fmla="*/ 7703536 w 7711899"/>
              <a:gd name="connsiteY1" fmla="*/ 0 h 6223536"/>
              <a:gd name="connsiteX2" fmla="*/ 7705416 w 7711899"/>
              <a:gd name="connsiteY2" fmla="*/ 6223536 h 6223536"/>
              <a:gd name="connsiteX3" fmla="*/ 1391658 w 7711899"/>
              <a:gd name="connsiteY3" fmla="*/ 6223536 h 6223536"/>
              <a:gd name="connsiteX4" fmla="*/ 4483 w 7711899"/>
              <a:gd name="connsiteY4" fmla="*/ 4588711 h 6223536"/>
              <a:gd name="connsiteX5" fmla="*/ 1308 w 7711899"/>
              <a:gd name="connsiteY5" fmla="*/ 9761 h 6223536"/>
              <a:gd name="connsiteX0" fmla="*/ 1308 w 7709474"/>
              <a:gd name="connsiteY0" fmla="*/ 9761 h 6223536"/>
              <a:gd name="connsiteX1" fmla="*/ 7694011 w 7709474"/>
              <a:gd name="connsiteY1" fmla="*/ 0 h 6223536"/>
              <a:gd name="connsiteX2" fmla="*/ 7705416 w 7709474"/>
              <a:gd name="connsiteY2" fmla="*/ 6223536 h 6223536"/>
              <a:gd name="connsiteX3" fmla="*/ 1391658 w 7709474"/>
              <a:gd name="connsiteY3" fmla="*/ 6223536 h 6223536"/>
              <a:gd name="connsiteX4" fmla="*/ 4483 w 7709474"/>
              <a:gd name="connsiteY4" fmla="*/ 4588711 h 6223536"/>
              <a:gd name="connsiteX5" fmla="*/ 1308 w 7709474"/>
              <a:gd name="connsiteY5" fmla="*/ 9761 h 6223536"/>
              <a:gd name="connsiteX0" fmla="*/ 1308 w 7702374"/>
              <a:gd name="connsiteY0" fmla="*/ 9761 h 6226711"/>
              <a:gd name="connsiteX1" fmla="*/ 7694011 w 7702374"/>
              <a:gd name="connsiteY1" fmla="*/ 0 h 6226711"/>
              <a:gd name="connsiteX2" fmla="*/ 7695891 w 7702374"/>
              <a:gd name="connsiteY2" fmla="*/ 6226711 h 6226711"/>
              <a:gd name="connsiteX3" fmla="*/ 1391658 w 7702374"/>
              <a:gd name="connsiteY3" fmla="*/ 6223536 h 6226711"/>
              <a:gd name="connsiteX4" fmla="*/ 4483 w 7702374"/>
              <a:gd name="connsiteY4" fmla="*/ 4588711 h 6226711"/>
              <a:gd name="connsiteX5" fmla="*/ 1308 w 7702374"/>
              <a:gd name="connsiteY5" fmla="*/ 9761 h 6226711"/>
              <a:gd name="connsiteX0" fmla="*/ 415 w 7707831"/>
              <a:gd name="connsiteY0" fmla="*/ 0 h 6232854"/>
              <a:gd name="connsiteX1" fmla="*/ 7699468 w 7707831"/>
              <a:gd name="connsiteY1" fmla="*/ 6143 h 6232854"/>
              <a:gd name="connsiteX2" fmla="*/ 7701348 w 7707831"/>
              <a:gd name="connsiteY2" fmla="*/ 6232854 h 6232854"/>
              <a:gd name="connsiteX3" fmla="*/ 1397115 w 7707831"/>
              <a:gd name="connsiteY3" fmla="*/ 6229679 h 6232854"/>
              <a:gd name="connsiteX4" fmla="*/ 9940 w 7707831"/>
              <a:gd name="connsiteY4" fmla="*/ 4594854 h 6232854"/>
              <a:gd name="connsiteX5" fmla="*/ 415 w 7707831"/>
              <a:gd name="connsiteY5" fmla="*/ 0 h 6232854"/>
              <a:gd name="connsiteX0" fmla="*/ 415 w 7710954"/>
              <a:gd name="connsiteY0" fmla="*/ 218 h 6233072"/>
              <a:gd name="connsiteX1" fmla="*/ 7705818 w 7710954"/>
              <a:gd name="connsiteY1" fmla="*/ 0 h 6233072"/>
              <a:gd name="connsiteX2" fmla="*/ 7701348 w 7710954"/>
              <a:gd name="connsiteY2" fmla="*/ 6233072 h 6233072"/>
              <a:gd name="connsiteX3" fmla="*/ 1397115 w 7710954"/>
              <a:gd name="connsiteY3" fmla="*/ 6229897 h 6233072"/>
              <a:gd name="connsiteX4" fmla="*/ 9940 w 7710954"/>
              <a:gd name="connsiteY4" fmla="*/ 4595072 h 6233072"/>
              <a:gd name="connsiteX5" fmla="*/ 415 w 7710954"/>
              <a:gd name="connsiteY5" fmla="*/ 218 h 6233072"/>
              <a:gd name="connsiteX0" fmla="*/ 415 w 7707831"/>
              <a:gd name="connsiteY0" fmla="*/ 218 h 6233072"/>
              <a:gd name="connsiteX1" fmla="*/ 7699468 w 7707831"/>
              <a:gd name="connsiteY1" fmla="*/ 0 h 6233072"/>
              <a:gd name="connsiteX2" fmla="*/ 7701348 w 7707831"/>
              <a:gd name="connsiteY2" fmla="*/ 6233072 h 6233072"/>
              <a:gd name="connsiteX3" fmla="*/ 1397115 w 7707831"/>
              <a:gd name="connsiteY3" fmla="*/ 6229897 h 6233072"/>
              <a:gd name="connsiteX4" fmla="*/ 9940 w 7707831"/>
              <a:gd name="connsiteY4" fmla="*/ 4595072 h 6233072"/>
              <a:gd name="connsiteX5" fmla="*/ 415 w 7707831"/>
              <a:gd name="connsiteY5" fmla="*/ 218 h 623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07831" h="6233072">
                <a:moveTo>
                  <a:pt x="415" y="218"/>
                </a:moveTo>
                <a:lnTo>
                  <a:pt x="7699468" y="0"/>
                </a:lnTo>
                <a:cubicBezTo>
                  <a:pt x="7707532" y="2835940"/>
                  <a:pt x="7712493" y="3125802"/>
                  <a:pt x="7701348" y="6233072"/>
                </a:cubicBezTo>
                <a:lnTo>
                  <a:pt x="1397115" y="6229897"/>
                </a:lnTo>
                <a:cubicBezTo>
                  <a:pt x="1182952" y="6228459"/>
                  <a:pt x="-57314" y="5971484"/>
                  <a:pt x="9940" y="4595072"/>
                </a:cubicBezTo>
                <a:cubicBezTo>
                  <a:pt x="4698" y="3399635"/>
                  <a:pt x="-1702" y="1732910"/>
                  <a:pt x="415" y="218"/>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Tree>
    <p:extLst>
      <p:ext uri="{BB962C8B-B14F-4D97-AF65-F5344CB8AC3E}">
        <p14:creationId xmlns:p14="http://schemas.microsoft.com/office/powerpoint/2010/main" val="363811973"/>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2_End slide with patter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2336F0-3E91-C741-A3FD-12B5FD53D9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3343" t="7604" r="12911"/>
          <a:stretch/>
        </p:blipFill>
        <p:spPr>
          <a:xfrm>
            <a:off x="0" y="253999"/>
            <a:ext cx="12192000" cy="5880735"/>
          </a:xfrm>
          <a:prstGeom prst="rect">
            <a:avLst/>
          </a:prstGeom>
        </p:spPr>
      </p:pic>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6028161"/>
            <a:ext cx="5568696" cy="594360"/>
          </a:xfrm>
        </p:spPr>
        <p:txBody>
          <a:bodyPr anchor="ctr" anchorCtr="0"/>
          <a:lstStyle>
            <a:lvl1pPr algn="ctr">
              <a:defRPr sz="28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3"/>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2022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3823694255"/>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_End slide (bla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2834640"/>
            <a:ext cx="5568696" cy="594360"/>
          </a:xfrm>
        </p:spPr>
        <p:txBody>
          <a:bodyPr anchor="ctr" anchorCtr="0"/>
          <a:lstStyle>
            <a:lvl1pPr algn="ctr">
              <a:defRPr sz="66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2"/>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2022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3037582723"/>
      </p:ext>
    </p:extLst>
  </p:cSld>
  <p:clrMapOvr>
    <a:masterClrMapping/>
  </p:clrMapOvr>
  <p:extLst>
    <p:ext uri="{DCECCB84-F9BA-43D5-87BE-67443E8EF086}">
      <p15:sldGuideLst xmlns:p15="http://schemas.microsoft.com/office/powerpoint/2012/main">
        <p15:guide id="1" orient="horz" pos="4056">
          <p15:clr>
            <a:srgbClr val="FBAE40"/>
          </p15:clr>
        </p15:guide>
        <p15:guide id="2" orient="horz" pos="216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4_Headline, Left column content + illustrat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85C3C69-8625-AC40-B0D5-6B6E6EC72157}"/>
              </a:ext>
            </a:extLst>
          </p:cNvPr>
          <p:cNvSpPr>
            <a:spLocks noGrp="1"/>
          </p:cNvSpPr>
          <p:nvPr>
            <p:ph type="sldNum" sz="quarter" idx="10"/>
          </p:nvPr>
        </p:nvSpPr>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2" name="TextBox 1">
            <a:extLst>
              <a:ext uri="{FF2B5EF4-FFF2-40B4-BE49-F238E27FC236}">
                <a16:creationId xmlns:a16="http://schemas.microsoft.com/office/drawing/2014/main" id="{AAB16D93-D53A-0244-AA4D-9E117594497D}"/>
              </a:ext>
            </a:extLst>
          </p:cNvPr>
          <p:cNvSpPr txBox="1"/>
          <p:nvPr userDrawn="1"/>
        </p:nvSpPr>
        <p:spPr>
          <a:xfrm>
            <a:off x="1979271" y="-1076446"/>
            <a:ext cx="0" cy="0"/>
          </a:xfrm>
          <a:prstGeom prst="rect">
            <a:avLst/>
          </a:prstGeom>
          <a:noFill/>
        </p:spPr>
        <p:txBody>
          <a:bodyPr wrap="none" lIns="0" tIns="0" rIns="0" bIns="0" rtlCol="0">
            <a:noAutofit/>
          </a:bodyPr>
          <a:lstStyle/>
          <a:p>
            <a:pPr algn="l"/>
            <a:endParaRPr lang="en-US" sz="2000" b="0" i="0">
              <a:solidFill>
                <a:srgbClr val="666666"/>
              </a:solidFill>
              <a:latin typeface="Sage Text" panose="02010503040201060103" pitchFamily="2" charset="77"/>
              <a:cs typeface="Sage Text" panose="02010503040201060103" pitchFamily="50" charset="0"/>
            </a:endParaRPr>
          </a:p>
        </p:txBody>
      </p:sp>
      <p:sp>
        <p:nvSpPr>
          <p:cNvPr id="7" name="Picture Placeholder 9">
            <a:extLst>
              <a:ext uri="{FF2B5EF4-FFF2-40B4-BE49-F238E27FC236}">
                <a16:creationId xmlns:a16="http://schemas.microsoft.com/office/drawing/2014/main" id="{7A586A26-8075-DE47-9FAC-9B39489E4BC5}"/>
              </a:ext>
            </a:extLst>
          </p:cNvPr>
          <p:cNvSpPr>
            <a:spLocks noGrp="1"/>
          </p:cNvSpPr>
          <p:nvPr>
            <p:ph type="pic" sz="quarter" idx="14"/>
          </p:nvPr>
        </p:nvSpPr>
        <p:spPr>
          <a:xfrm>
            <a:off x="4503077" y="-11648"/>
            <a:ext cx="7702374" cy="6226711"/>
          </a:xfrm>
          <a:prstGeom prst="rect">
            <a:avLst/>
          </a:prstGeom>
          <a:solidFill>
            <a:schemeClr val="bg1">
              <a:alpha val="72170"/>
            </a:schemeClr>
          </a:solidFill>
        </p:spPr>
        <p:txBody>
          <a:bodyPr vert="horz" lIns="0" tIns="45720" rIns="0" bIns="0" rtlCol="0" anchor="ctr" anchorCtr="0">
            <a:noAutofit/>
          </a:bodyPr>
          <a:lstStyle>
            <a:lvl1pPr algn="ctr">
              <a:defRPr lang="en-US" sz="1801" dirty="0">
                <a:solidFill>
                  <a:schemeClr val="tx1"/>
                </a:solidFill>
              </a:defRPr>
            </a:lvl1pPr>
          </a:lstStyle>
          <a:p>
            <a:pPr lvl="0" algn="ctr"/>
            <a:r>
              <a:rPr lang="en-GB"/>
              <a:t>Click icon to add picture</a:t>
            </a:r>
            <a:endParaRPr lang="en-US"/>
          </a:p>
        </p:txBody>
      </p:sp>
      <p:sp>
        <p:nvSpPr>
          <p:cNvPr id="8" name="Text Placeholder 10">
            <a:extLst>
              <a:ext uri="{FF2B5EF4-FFF2-40B4-BE49-F238E27FC236}">
                <a16:creationId xmlns:a16="http://schemas.microsoft.com/office/drawing/2014/main" id="{92417CB3-4296-0C4E-B287-D9C5E5899469}"/>
              </a:ext>
            </a:extLst>
          </p:cNvPr>
          <p:cNvSpPr>
            <a:spLocks noGrp="1"/>
          </p:cNvSpPr>
          <p:nvPr>
            <p:ph type="body" sz="quarter" idx="20"/>
          </p:nvPr>
        </p:nvSpPr>
        <p:spPr>
          <a:xfrm>
            <a:off x="407987" y="1423988"/>
            <a:ext cx="3249613" cy="4787900"/>
          </a:xfrm>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5">
            <a:extLst>
              <a:ext uri="{FF2B5EF4-FFF2-40B4-BE49-F238E27FC236}">
                <a16:creationId xmlns:a16="http://schemas.microsoft.com/office/drawing/2014/main" id="{AC7676B8-2B91-1345-842D-F91F2823C510}"/>
              </a:ext>
            </a:extLst>
          </p:cNvPr>
          <p:cNvSpPr>
            <a:spLocks noGrp="1"/>
          </p:cNvSpPr>
          <p:nvPr>
            <p:ph type="body" sz="quarter" idx="19"/>
          </p:nvPr>
        </p:nvSpPr>
        <p:spPr>
          <a:xfrm>
            <a:off x="407597" y="492491"/>
            <a:ext cx="2670049" cy="763929"/>
          </a:xfrm>
        </p:spPr>
        <p:txBody>
          <a:bodyPr/>
          <a:lstStyle>
            <a:lvl1pPr>
              <a:defRPr lang="en-US" sz="2001" b="1" i="0" kern="1200" dirty="0" smtClean="0">
                <a:solidFill>
                  <a:schemeClr val="tx1"/>
                </a:solidFill>
                <a:latin typeface="Sage Text" panose="02010503040201060103" pitchFamily="2" charset="77"/>
                <a:ea typeface="+mn-ea"/>
                <a:cs typeface="Sage Text" panose="02010503040201060103" pitchFamily="50" charset="0"/>
              </a:defRPr>
            </a:lvl1pPr>
          </a:lstStyle>
          <a:p>
            <a:pPr marL="0" lvl="0" indent="0" algn="l" defTabSz="228623" rtl="0" eaLnBrk="1" latinLnBrk="0" hangingPunct="1">
              <a:spcBef>
                <a:spcPts val="1200"/>
              </a:spcBef>
              <a:spcAft>
                <a:spcPts val="600"/>
              </a:spcAft>
              <a:buFont typeface="Sage Text" panose="02010503040201060103" pitchFamily="50" charset="0"/>
              <a:buNone/>
            </a:pPr>
            <a:r>
              <a:rPr lang="en-GB"/>
              <a:t>Click to edit Master text styles</a:t>
            </a:r>
          </a:p>
        </p:txBody>
      </p:sp>
    </p:spTree>
    <p:extLst>
      <p:ext uri="{BB962C8B-B14F-4D97-AF65-F5344CB8AC3E}">
        <p14:creationId xmlns:p14="http://schemas.microsoft.com/office/powerpoint/2010/main" val="228492392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userDrawn="1">
  <p:cSld name="9_Title, subtitle and content layou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A6BDE0-443B-6E4B-979A-72A0C4F84348}"/>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2" name="TextBox 11">
            <a:extLst>
              <a:ext uri="{FF2B5EF4-FFF2-40B4-BE49-F238E27FC236}">
                <a16:creationId xmlns:a16="http://schemas.microsoft.com/office/drawing/2014/main" id="{E48DC255-903B-BF4F-B927-5F46CA04758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2022 The Sage Group plc, or its licensors. All rights reserved.</a:t>
            </a:r>
          </a:p>
        </p:txBody>
      </p:sp>
    </p:spTree>
    <p:extLst>
      <p:ext uri="{BB962C8B-B14F-4D97-AF65-F5344CB8AC3E}">
        <p14:creationId xmlns:p14="http://schemas.microsoft.com/office/powerpoint/2010/main" val="3604305220"/>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_ToC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81A8D-903A-374F-B0FA-F6B79F937E6A}"/>
              </a:ext>
            </a:extLst>
          </p:cNvPr>
          <p:cNvSpPr>
            <a:spLocks noGrp="1"/>
          </p:cNvSpPr>
          <p:nvPr>
            <p:ph type="title" hasCustomPrompt="1"/>
          </p:nvPr>
        </p:nvSpPr>
        <p:spPr>
          <a:xfrm>
            <a:off x="414447" y="296895"/>
            <a:ext cx="4446920" cy="596196"/>
          </a:xfrm>
        </p:spPr>
        <p:txBody>
          <a:bodyPr/>
          <a:lstStyle>
            <a:lvl1pPr>
              <a:defRPr b="0" i="0"/>
            </a:lvl1pPr>
          </a:lstStyle>
          <a:p>
            <a:r>
              <a:rPr lang="en-US"/>
              <a:t>Table of contents </a:t>
            </a:r>
          </a:p>
        </p:txBody>
      </p:sp>
      <p:sp>
        <p:nvSpPr>
          <p:cNvPr id="3" name="Slide Number Placeholder 2">
            <a:extLst>
              <a:ext uri="{FF2B5EF4-FFF2-40B4-BE49-F238E27FC236}">
                <a16:creationId xmlns:a16="http://schemas.microsoft.com/office/drawing/2014/main" id="{485C3C69-8625-AC40-B0D5-6B6E6EC72157}"/>
              </a:ext>
            </a:extLst>
          </p:cNvPr>
          <p:cNvSpPr>
            <a:spLocks noGrp="1"/>
          </p:cNvSpPr>
          <p:nvPr>
            <p:ph type="sldNum" sz="quarter" idx="10"/>
          </p:nvPr>
        </p:nvSpPr>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7" name="Text Placeholder 6">
            <a:extLst>
              <a:ext uri="{FF2B5EF4-FFF2-40B4-BE49-F238E27FC236}">
                <a16:creationId xmlns:a16="http://schemas.microsoft.com/office/drawing/2014/main" id="{88C1DC4A-C272-7B40-9A50-BCC85129D3F9}"/>
              </a:ext>
            </a:extLst>
          </p:cNvPr>
          <p:cNvSpPr>
            <a:spLocks noGrp="1"/>
          </p:cNvSpPr>
          <p:nvPr>
            <p:ph type="body" sz="quarter" idx="14"/>
          </p:nvPr>
        </p:nvSpPr>
        <p:spPr>
          <a:xfrm>
            <a:off x="414444" y="1727128"/>
            <a:ext cx="6916185" cy="3848100"/>
          </a:xfrm>
        </p:spPr>
        <p:txBody>
          <a:bodyPr/>
          <a:lstStyle>
            <a:lvl1pPr>
              <a:spcBef>
                <a:spcPts val="2400"/>
              </a:spcBef>
              <a:spcAft>
                <a:spcPts val="0"/>
              </a:spcAft>
              <a:defRPr b="1" i="0">
                <a:solidFill>
                  <a:schemeClr val="bg2"/>
                </a:solidFill>
                <a:latin typeface="Sage Text" panose="02010503040201060103" pitchFamily="2" charset="77"/>
              </a:defRPr>
            </a:lvl1pPr>
            <a:lvl2pPr marL="0" indent="0">
              <a:spcBef>
                <a:spcPts val="0"/>
              </a:spcBef>
              <a:spcAft>
                <a:spcPts val="0"/>
              </a:spcAft>
              <a:buFontTx/>
              <a:buNone/>
              <a:defRPr b="0" i="0">
                <a:solidFill>
                  <a:schemeClr val="tx1"/>
                </a:solidFill>
                <a:latin typeface="Sage Text" panose="02010503040201060103" pitchFamily="2" charset="77"/>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912021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Headlin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4" name="TextBox 3">
            <a:extLst>
              <a:ext uri="{FF2B5EF4-FFF2-40B4-BE49-F238E27FC236}">
                <a16:creationId xmlns:a16="http://schemas.microsoft.com/office/drawing/2014/main" id="{C44BFC77-5527-FBD1-9DFA-45B574714964}"/>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694965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 4 columns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p:txBody>
          <a:bodyPr>
            <a:noAutofit/>
          </a:bodyPr>
          <a:lstStyle/>
          <a:p>
            <a:r>
              <a:rPr lang="en-US"/>
              <a:t>Click to edit master title style</a:t>
            </a:r>
          </a:p>
        </p:txBody>
      </p:sp>
      <p:sp>
        <p:nvSpPr>
          <p:cNvPr id="3" name="Content Placeholder 2">
            <a:extLst>
              <a:ext uri="{FF2B5EF4-FFF2-40B4-BE49-F238E27FC236}">
                <a16:creationId xmlns:a16="http://schemas.microsoft.com/office/drawing/2014/main" id="{8899859F-F708-8B4B-B3E2-6B76F8B27809}"/>
              </a:ext>
            </a:extLst>
          </p:cNvPr>
          <p:cNvSpPr>
            <a:spLocks noGrp="1"/>
          </p:cNvSpPr>
          <p:nvPr>
            <p:ph idx="1" hasCustomPrompt="1"/>
          </p:nvPr>
        </p:nvSpPr>
        <p:spPr>
          <a:xfrm>
            <a:off x="419100" y="2928938"/>
            <a:ext cx="2560320" cy="2624328"/>
          </a:xfrm>
        </p:spPr>
        <p:txBody>
          <a:bodyPr>
            <a:noAutofit/>
          </a:bodyPr>
          <a:lstStyle>
            <a:lvl1pPr marL="0" indent="0">
              <a:spcBef>
                <a:spcPts val="1200"/>
              </a:spcBef>
              <a:spcAft>
                <a:spcPts val="600"/>
              </a:spcAft>
              <a:buNone/>
              <a:defRPr sz="1600"/>
            </a:lvl1pPr>
            <a:lvl2pPr marL="176213" indent="-176213">
              <a:spcBef>
                <a:spcPts val="600"/>
              </a:spcBef>
              <a:spcAft>
                <a:spcPts val="300"/>
              </a:spcAft>
              <a:tabLst/>
              <a:defRPr sz="1600"/>
            </a:lvl2pPr>
            <a:lvl3pPr marL="522288" indent="-179388">
              <a:spcBef>
                <a:spcPts val="300"/>
              </a:spcBef>
              <a:tabLst/>
              <a:defRPr sz="1600"/>
            </a:lvl3pPr>
            <a:lvl4pPr marL="858838" indent="-169863">
              <a:spcBef>
                <a:spcPts val="300"/>
              </a:spcBef>
              <a:tabLst/>
              <a:defRPr sz="1600"/>
            </a:lvl4pPr>
            <a:lvl5pPr marL="1203325" indent="-174625">
              <a:spcBef>
                <a:spcPts val="300"/>
              </a:spcBef>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F0A23A8-24CE-D549-B49A-9AAFA9EC0A3F}"/>
              </a:ext>
            </a:extLst>
          </p:cNvPr>
          <p:cNvSpPr>
            <a:spLocks noGrp="1"/>
          </p:cNvSpPr>
          <p:nvPr>
            <p:ph type="sldNum" sz="quarter" idx="12"/>
          </p:nvPr>
        </p:nvSpPr>
        <p:spPr/>
        <p:txBody>
          <a:bodyPr/>
          <a:lstStyle/>
          <a:p>
            <a:fld id="{888928BD-9DD5-4B49-B597-3FD2BD4272DD}" type="slidenum">
              <a:rPr lang="en-US" smtClean="0"/>
              <a:t>‹#›</a:t>
            </a:fld>
            <a:endParaRPr lang="en-US"/>
          </a:p>
        </p:txBody>
      </p:sp>
      <p:sp>
        <p:nvSpPr>
          <p:cNvPr id="7" name="Content Placeholder 2">
            <a:extLst>
              <a:ext uri="{FF2B5EF4-FFF2-40B4-BE49-F238E27FC236}">
                <a16:creationId xmlns:a16="http://schemas.microsoft.com/office/drawing/2014/main" id="{8AEC32C2-6AD7-F244-940D-8B63DF35AB4F}"/>
              </a:ext>
            </a:extLst>
          </p:cNvPr>
          <p:cNvSpPr>
            <a:spLocks noGrp="1"/>
          </p:cNvSpPr>
          <p:nvPr>
            <p:ph idx="13" hasCustomPrompt="1"/>
          </p:nvPr>
        </p:nvSpPr>
        <p:spPr>
          <a:xfrm>
            <a:off x="3352377" y="2928938"/>
            <a:ext cx="2560320" cy="2624328"/>
          </a:xfrm>
        </p:spPr>
        <p:txBody>
          <a:bodyPr>
            <a:noAutofit/>
          </a:bodyPr>
          <a:lstStyle>
            <a:lvl1pPr marL="0" indent="0">
              <a:spcBef>
                <a:spcPts val="1200"/>
              </a:spcBef>
              <a:spcAft>
                <a:spcPts val="600"/>
              </a:spcAft>
              <a:buNone/>
              <a:defRPr sz="1600"/>
            </a:lvl1pPr>
            <a:lvl2pPr marL="176213" indent="-176213">
              <a:spcBef>
                <a:spcPts val="600"/>
              </a:spcBef>
              <a:spcAft>
                <a:spcPts val="300"/>
              </a:spcAft>
              <a:tabLst/>
              <a:defRPr sz="1600"/>
            </a:lvl2pPr>
            <a:lvl3pPr marL="522288" indent="-179388">
              <a:spcBef>
                <a:spcPts val="300"/>
              </a:spcBef>
              <a:tabLst/>
              <a:defRPr sz="1600"/>
            </a:lvl3pPr>
            <a:lvl4pPr marL="858838" indent="-169863">
              <a:spcBef>
                <a:spcPts val="300"/>
              </a:spcBef>
              <a:tabLst/>
              <a:defRPr sz="1600"/>
            </a:lvl4pPr>
            <a:lvl5pPr marL="1203325" indent="-174625">
              <a:spcBef>
                <a:spcPts val="300"/>
              </a:spcBef>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DACECF3C-D386-DB4C-813F-CA14ADC2E87B}"/>
              </a:ext>
            </a:extLst>
          </p:cNvPr>
          <p:cNvSpPr>
            <a:spLocks noGrp="1"/>
          </p:cNvSpPr>
          <p:nvPr>
            <p:ph idx="14" hasCustomPrompt="1"/>
          </p:nvPr>
        </p:nvSpPr>
        <p:spPr>
          <a:xfrm>
            <a:off x="6285654" y="2928938"/>
            <a:ext cx="2560320" cy="2624328"/>
          </a:xfrm>
        </p:spPr>
        <p:txBody>
          <a:bodyPr>
            <a:noAutofit/>
          </a:bodyPr>
          <a:lstStyle>
            <a:lvl1pPr marL="0" indent="0">
              <a:spcBef>
                <a:spcPts val="1200"/>
              </a:spcBef>
              <a:spcAft>
                <a:spcPts val="600"/>
              </a:spcAft>
              <a:buNone/>
              <a:defRPr sz="1600"/>
            </a:lvl1pPr>
            <a:lvl2pPr marL="176213" indent="-176213">
              <a:spcBef>
                <a:spcPts val="600"/>
              </a:spcBef>
              <a:spcAft>
                <a:spcPts val="300"/>
              </a:spcAft>
              <a:tabLst/>
              <a:defRPr sz="1600"/>
            </a:lvl2pPr>
            <a:lvl3pPr marL="522288" indent="-179388">
              <a:spcBef>
                <a:spcPts val="300"/>
              </a:spcBef>
              <a:tabLst/>
              <a:defRPr sz="1600"/>
            </a:lvl3pPr>
            <a:lvl4pPr marL="858838" indent="-169863">
              <a:spcBef>
                <a:spcPts val="300"/>
              </a:spcBef>
              <a:tabLst/>
              <a:defRPr sz="1600"/>
            </a:lvl4pPr>
            <a:lvl5pPr marL="1203325" indent="-174625">
              <a:spcBef>
                <a:spcPts val="300"/>
              </a:spcBef>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06B78513-DC90-F147-B0DD-4553FA80DEDF}"/>
              </a:ext>
            </a:extLst>
          </p:cNvPr>
          <p:cNvSpPr>
            <a:spLocks noGrp="1"/>
          </p:cNvSpPr>
          <p:nvPr>
            <p:ph idx="15" hasCustomPrompt="1"/>
          </p:nvPr>
        </p:nvSpPr>
        <p:spPr>
          <a:xfrm>
            <a:off x="9218930" y="2928938"/>
            <a:ext cx="2560320" cy="2624328"/>
          </a:xfrm>
        </p:spPr>
        <p:txBody>
          <a:bodyPr>
            <a:noAutofit/>
          </a:bodyPr>
          <a:lstStyle>
            <a:lvl1pPr marL="0" indent="0">
              <a:spcBef>
                <a:spcPts val="1200"/>
              </a:spcBef>
              <a:spcAft>
                <a:spcPts val="600"/>
              </a:spcAft>
              <a:buNone/>
              <a:defRPr sz="1600"/>
            </a:lvl1pPr>
            <a:lvl2pPr marL="176213" indent="-176213">
              <a:spcBef>
                <a:spcPts val="600"/>
              </a:spcBef>
              <a:spcAft>
                <a:spcPts val="300"/>
              </a:spcAft>
              <a:tabLst/>
              <a:defRPr sz="1600"/>
            </a:lvl2pPr>
            <a:lvl3pPr marL="522288" indent="-179388">
              <a:spcBef>
                <a:spcPts val="300"/>
              </a:spcBef>
              <a:tabLst/>
              <a:defRPr sz="1600"/>
            </a:lvl3pPr>
            <a:lvl4pPr marL="858838" indent="-169863">
              <a:spcBef>
                <a:spcPts val="300"/>
              </a:spcBef>
              <a:tabLst/>
              <a:defRPr sz="1600"/>
            </a:lvl4pPr>
            <a:lvl5pPr marL="1203325" indent="-174625">
              <a:spcBef>
                <a:spcPts val="300"/>
              </a:spcBef>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54596744"/>
      </p:ext>
    </p:extLst>
  </p:cSld>
  <p:clrMapOvr>
    <a:masterClrMapping/>
  </p:clrMapOvr>
  <p:extLst>
    <p:ext uri="{DCECCB84-F9BA-43D5-87BE-67443E8EF086}">
      <p15:sldGuideLst xmlns:p15="http://schemas.microsoft.com/office/powerpoint/2012/main">
        <p15:guide id="1" orient="horz" pos="18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ubtitl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9A660AC-EF18-7F41-8412-80E0F40E7526}"/>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32CC7EAF-15DF-D03D-B379-68A431E2903C}"/>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4119161936"/>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sub-title - no bar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4" name="TextBox 3">
            <a:extLst>
              <a:ext uri="{FF2B5EF4-FFF2-40B4-BE49-F238E27FC236}">
                <a16:creationId xmlns:a16="http://schemas.microsoft.com/office/drawing/2014/main" id="{8527F9DD-07A9-4E09-6045-491EB7DE0E07}"/>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572425541"/>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Title and sub-titl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4" name="TextBox 3">
            <a:extLst>
              <a:ext uri="{FF2B5EF4-FFF2-40B4-BE49-F238E27FC236}">
                <a16:creationId xmlns:a16="http://schemas.microsoft.com/office/drawing/2014/main" id="{6A0DCEC2-2741-BF1F-EFA6-083D9C870AF4}"/>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414275684"/>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Two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62484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1AB8FC45-90B8-5241-9128-09FE72CED12B}"/>
              </a:ext>
            </a:extLst>
          </p:cNvPr>
          <p:cNvSpPr>
            <a:spLocks noGrp="1"/>
          </p:cNvSpPr>
          <p:nvPr>
            <p:ph type="pic" sz="quarter" idx="13"/>
          </p:nvPr>
        </p:nvSpPr>
        <p:spPr>
          <a:xfrm>
            <a:off x="6248400" y="3597156"/>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a:srcRect/>
          <a:stretch/>
        </p:blipFill>
        <p:spPr>
          <a:xfrm>
            <a:off x="417698" y="6104446"/>
            <a:ext cx="881063" cy="493204"/>
          </a:xfrm>
          <a:prstGeom prst="rect">
            <a:avLst/>
          </a:prstGeom>
        </p:spPr>
      </p:pic>
    </p:spTree>
    <p:extLst>
      <p:ext uri="{BB962C8B-B14F-4D97-AF65-F5344CB8AC3E}">
        <p14:creationId xmlns:p14="http://schemas.microsoft.com/office/powerpoint/2010/main" val="38635056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content + photo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20">
            <a:extLst>
              <a:ext uri="{FF2B5EF4-FFF2-40B4-BE49-F238E27FC236}">
                <a16:creationId xmlns:a16="http://schemas.microsoft.com/office/drawing/2014/main" id="{C6425084-E5B9-6340-879F-A10958FE1B43}"/>
              </a:ext>
            </a:extLst>
          </p:cNvPr>
          <p:cNvSpPr>
            <a:spLocks noGrp="1"/>
          </p:cNvSpPr>
          <p:nvPr>
            <p:ph type="body" sz="quarter" idx="11"/>
          </p:nvPr>
        </p:nvSpPr>
        <p:spPr>
          <a:xfrm>
            <a:off x="411163" y="1714500"/>
            <a:ext cx="5112628"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EE637B5F-87D7-8800-D992-2D21B5CC913B}"/>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4131104360"/>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Headline or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2324100"/>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10" name="Text Placeholder 20">
            <a:extLst>
              <a:ext uri="{FF2B5EF4-FFF2-40B4-BE49-F238E27FC236}">
                <a16:creationId xmlns:a16="http://schemas.microsoft.com/office/drawing/2014/main" id="{D376A8EE-A9A3-9C4A-B904-4E1BAA22C85B}"/>
              </a:ext>
            </a:extLst>
          </p:cNvPr>
          <p:cNvSpPr>
            <a:spLocks noGrp="1"/>
          </p:cNvSpPr>
          <p:nvPr>
            <p:ph type="body" sz="quarter" idx="11"/>
          </p:nvPr>
        </p:nvSpPr>
        <p:spPr>
          <a:xfrm>
            <a:off x="6254749" y="499621"/>
            <a:ext cx="5074921" cy="5062979"/>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EB16F6E9-F163-7C98-D3FC-AF503C33C7B1}"/>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783227847"/>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Headline or Quote with visual  layout - NETWORKING">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E947F13-2B1C-E9F4-104D-9E9582554553}"/>
              </a:ext>
            </a:extLst>
          </p:cNvPr>
          <p:cNvPicPr>
            <a:picLocks noChangeAspect="1"/>
          </p:cNvPicPr>
          <p:nvPr userDrawn="1"/>
        </p:nvPicPr>
        <p:blipFill rotWithShape="1">
          <a:blip r:embed="rId2"/>
          <a:srcRect l="35076" t="11426" r="34706" b="6587"/>
          <a:stretch/>
        </p:blipFill>
        <p:spPr>
          <a:xfrm>
            <a:off x="7025936" y="39272"/>
            <a:ext cx="4131733" cy="6305718"/>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bg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2324100"/>
            <a:ext cx="3048158" cy="761781"/>
          </a:xfrm>
        </p:spPr>
        <p:txBody>
          <a:bodyPr>
            <a:noAutofit/>
          </a:bodyPr>
          <a:lstStyle>
            <a:lvl1pPr marL="0" indent="0">
              <a:spcBef>
                <a:spcPts val="0"/>
              </a:spcBef>
              <a:buNone/>
              <a:defRPr sz="1600" b="0">
                <a:solidFill>
                  <a:schemeClr val="bg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Tree>
    <p:extLst>
      <p:ext uri="{BB962C8B-B14F-4D97-AF65-F5344CB8AC3E}">
        <p14:creationId xmlns:p14="http://schemas.microsoft.com/office/powerpoint/2010/main" val="1403702116"/>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Large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34508"/>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9105900" y="499867"/>
            <a:ext cx="2667000" cy="50627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a:p>
            <a:pPr marL="176213" lvl="1" indent="-176213" algn="l" defTabSz="914400" rtl="0" eaLnBrk="1" latinLnBrk="0" hangingPunct="1">
              <a:lnSpc>
                <a:spcPct val="100000"/>
              </a:lnSpc>
              <a:spcBef>
                <a:spcPts val="1200"/>
              </a:spcBef>
              <a:spcAft>
                <a:spcPts val="900"/>
              </a:spcAft>
              <a:buFont typeface="Sage Text" panose="02010503040201060103" pitchFamily="50" charset="0"/>
              <a:buChar char="•"/>
              <a:tabLst/>
            </a:pPr>
            <a:r>
              <a:rPr lang="en-US"/>
              <a:t>Second level</a:t>
            </a:r>
          </a:p>
          <a:p>
            <a:pPr marL="522288" lvl="2" indent="-179388" algn="l" defTabSz="914400" rtl="0" eaLnBrk="1" latinLnBrk="0" hangingPunct="1">
              <a:lnSpc>
                <a:spcPct val="100000"/>
              </a:lnSpc>
              <a:spcBef>
                <a:spcPts val="600"/>
              </a:spcBef>
              <a:buFont typeface="Sage Text" panose="02010503040201060103" pitchFamily="50" charset="0"/>
              <a:buChar char="•"/>
              <a:tabLst/>
            </a:pPr>
            <a:r>
              <a:rPr lang="en-US"/>
              <a:t>Third level</a:t>
            </a:r>
          </a:p>
          <a:p>
            <a:pPr marL="858838" lvl="3" indent="-169863" algn="l" defTabSz="914400" rtl="0" eaLnBrk="1" latinLnBrk="0" hangingPunct="1">
              <a:lnSpc>
                <a:spcPct val="100000"/>
              </a:lnSpc>
              <a:spcBef>
                <a:spcPts val="1200"/>
              </a:spcBef>
              <a:buFont typeface="Sage Text" panose="02010503040201060103" pitchFamily="50" charset="0"/>
              <a:buChar char="•"/>
              <a:tabLst/>
            </a:pPr>
            <a:r>
              <a:rPr lang="en-US"/>
              <a:t>Fourth level</a:t>
            </a:r>
          </a:p>
          <a:p>
            <a:pPr marL="1203325" lvl="4" indent="-174625" algn="l" defTabSz="914400" rtl="0" eaLnBrk="1" latinLnBrk="0" hangingPunct="1">
              <a:lnSpc>
                <a:spcPct val="100000"/>
              </a:lnSpc>
              <a:spcBef>
                <a:spcPts val="1200"/>
              </a:spcBef>
              <a:buFont typeface="Sage Text" panose="02010503040201060103" pitchFamily="50" charset="0"/>
              <a:buChar char="•"/>
              <a:tabLst/>
            </a:pPr>
            <a:r>
              <a:rPr lang="en-US"/>
              <a:t>Fifth level</a:t>
            </a:r>
          </a:p>
        </p:txBody>
      </p:sp>
      <p:sp>
        <p:nvSpPr>
          <p:cNvPr id="4" name="TextBox 3">
            <a:extLst>
              <a:ext uri="{FF2B5EF4-FFF2-40B4-BE49-F238E27FC236}">
                <a16:creationId xmlns:a16="http://schemas.microsoft.com/office/drawing/2014/main" id="{0EAB8861-6279-0132-A7E3-BF3E6C4DB15C}"/>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1750276687"/>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Large quote + 2 photos (black) layou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bg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34508"/>
            <a:ext cx="3048158" cy="761781"/>
          </a:xfrm>
        </p:spPr>
        <p:txBody>
          <a:bodyPr>
            <a:noAutofit/>
          </a:bodyPr>
          <a:lstStyle>
            <a:lvl1pPr marL="0" indent="0">
              <a:spcBef>
                <a:spcPts val="0"/>
              </a:spcBef>
              <a:buNone/>
              <a:defRPr sz="1600" b="0">
                <a:solidFill>
                  <a:schemeClr val="bg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9" name="Picture Placeholder 9">
            <a:extLst>
              <a:ext uri="{FF2B5EF4-FFF2-40B4-BE49-F238E27FC236}">
                <a16:creationId xmlns:a16="http://schemas.microsoft.com/office/drawing/2014/main" id="{F572D0BD-54B0-6145-A69B-B0251CF5F8FF}"/>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BDDDB3EA-BDE4-984A-BEC7-AC77F1EAC9EE}"/>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2869861271"/>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Large quote + 2 photos (white)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27977"/>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9" name="Picture Placeholder 9">
            <a:extLst>
              <a:ext uri="{FF2B5EF4-FFF2-40B4-BE49-F238E27FC236}">
                <a16:creationId xmlns:a16="http://schemas.microsoft.com/office/drawing/2014/main" id="{F572D0BD-54B0-6145-A69B-B0251CF5F8FF}"/>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BDDDB3EA-BDE4-984A-BEC7-AC77F1EAC9EE}"/>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12" name="Picture 11">
            <a:extLst>
              <a:ext uri="{FF2B5EF4-FFF2-40B4-BE49-F238E27FC236}">
                <a16:creationId xmlns:a16="http://schemas.microsoft.com/office/drawing/2014/main" id="{D6972559-DE4E-E743-9754-C9A479979934}"/>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4" name="TextBox 3">
            <a:extLst>
              <a:ext uri="{FF2B5EF4-FFF2-40B4-BE49-F238E27FC236}">
                <a16:creationId xmlns:a16="http://schemas.microsoft.com/office/drawing/2014/main" id="{BF3D7F95-DBEF-2076-5234-6AA0CC36321A}"/>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90049670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with photo layout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bg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2"/>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5">
            <a:extLst>
              <a:ext uri="{FF2B5EF4-FFF2-40B4-BE49-F238E27FC236}">
                <a16:creationId xmlns:a16="http://schemas.microsoft.com/office/drawing/2014/main" id="{9D81B052-4991-E64B-9474-81AF4093EDD8}"/>
              </a:ext>
            </a:extLst>
          </p:cNvPr>
          <p:cNvSpPr>
            <a:spLocks noGrp="1"/>
          </p:cNvSpPr>
          <p:nvPr>
            <p:ph type="body" sz="quarter" idx="12" hasCustomPrompt="1"/>
          </p:nvPr>
        </p:nvSpPr>
        <p:spPr>
          <a:xfrm>
            <a:off x="411479" y="2339926"/>
            <a:ext cx="3048158" cy="761781"/>
          </a:xfrm>
        </p:spPr>
        <p:txBody>
          <a:bodyPr>
            <a:noAutofit/>
          </a:bodyPr>
          <a:lstStyle>
            <a:lvl1pPr marL="0" indent="0">
              <a:spcBef>
                <a:spcPts val="0"/>
              </a:spcBef>
              <a:buNone/>
              <a:defRPr sz="1600" b="0">
                <a:solidFill>
                  <a:schemeClr val="bg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Tree>
    <p:extLst>
      <p:ext uri="{BB962C8B-B14F-4D97-AF65-F5344CB8AC3E}">
        <p14:creationId xmlns:p14="http://schemas.microsoft.com/office/powerpoint/2010/main" val="422296803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Quote with photo layou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5">
            <a:extLst>
              <a:ext uri="{FF2B5EF4-FFF2-40B4-BE49-F238E27FC236}">
                <a16:creationId xmlns:a16="http://schemas.microsoft.com/office/drawing/2014/main" id="{9D81B052-4991-E64B-9474-81AF4093EDD8}"/>
              </a:ext>
            </a:extLst>
          </p:cNvPr>
          <p:cNvSpPr>
            <a:spLocks noGrp="1"/>
          </p:cNvSpPr>
          <p:nvPr>
            <p:ph type="body" sz="quarter" idx="12" hasCustomPrompt="1"/>
          </p:nvPr>
        </p:nvSpPr>
        <p:spPr>
          <a:xfrm>
            <a:off x="411479" y="2339926"/>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pic>
        <p:nvPicPr>
          <p:cNvPr id="7" name="Picture 6">
            <a:extLst>
              <a:ext uri="{FF2B5EF4-FFF2-40B4-BE49-F238E27FC236}">
                <a16:creationId xmlns:a16="http://schemas.microsoft.com/office/drawing/2014/main" id="{F92DCA3B-A040-404A-83FA-2E538945BF1C}"/>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4" name="TextBox 3">
            <a:extLst>
              <a:ext uri="{FF2B5EF4-FFF2-40B4-BE49-F238E27FC236}">
                <a16:creationId xmlns:a16="http://schemas.microsoft.com/office/drawing/2014/main" id="{A64887D6-8270-94E9-3C40-FCC2E31F7272}"/>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867695941"/>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with full page photo layout">
    <p:bg>
      <p:bgPr>
        <a:solidFill>
          <a:schemeClr val="tx1"/>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5C0C60C6-77BC-6542-AB27-C94A14459DF9}"/>
              </a:ext>
            </a:extLst>
          </p:cNvPr>
          <p:cNvSpPr>
            <a:spLocks noGrp="1"/>
          </p:cNvSpPr>
          <p:nvPr>
            <p:ph type="pic" sz="quarter" idx="14"/>
          </p:nvPr>
        </p:nvSpPr>
        <p:spPr>
          <a:xfrm>
            <a:off x="-88" y="-11687"/>
            <a:ext cx="12214268" cy="6229924"/>
          </a:xfrm>
          <a:custGeom>
            <a:avLst/>
            <a:gdLst>
              <a:gd name="connsiteX0" fmla="*/ 0 w 12214268"/>
              <a:gd name="connsiteY0" fmla="*/ 1326577 h 6778626"/>
              <a:gd name="connsiteX1" fmla="*/ 1326577 w 12214268"/>
              <a:gd name="connsiteY1" fmla="*/ 0 h 6778626"/>
              <a:gd name="connsiteX2" fmla="*/ 10887691 w 12214268"/>
              <a:gd name="connsiteY2" fmla="*/ 0 h 6778626"/>
              <a:gd name="connsiteX3" fmla="*/ 12214268 w 12214268"/>
              <a:gd name="connsiteY3" fmla="*/ 1326577 h 6778626"/>
              <a:gd name="connsiteX4" fmla="*/ 12214268 w 12214268"/>
              <a:gd name="connsiteY4" fmla="*/ 5452049 h 6778626"/>
              <a:gd name="connsiteX5" fmla="*/ 10887691 w 12214268"/>
              <a:gd name="connsiteY5" fmla="*/ 6778626 h 6778626"/>
              <a:gd name="connsiteX6" fmla="*/ 1326577 w 12214268"/>
              <a:gd name="connsiteY6" fmla="*/ 6778626 h 6778626"/>
              <a:gd name="connsiteX7" fmla="*/ 0 w 12214268"/>
              <a:gd name="connsiteY7" fmla="*/ 5452049 h 6778626"/>
              <a:gd name="connsiteX8" fmla="*/ 0 w 12214268"/>
              <a:gd name="connsiteY8" fmla="*/ 1326577 h 6778626"/>
              <a:gd name="connsiteX0" fmla="*/ 0 w 12533274"/>
              <a:gd name="connsiteY0" fmla="*/ 1326577 h 6784976"/>
              <a:gd name="connsiteX1" fmla="*/ 1326577 w 12533274"/>
              <a:gd name="connsiteY1" fmla="*/ 0 h 6784976"/>
              <a:gd name="connsiteX2" fmla="*/ 10887691 w 12533274"/>
              <a:gd name="connsiteY2" fmla="*/ 0 h 6784976"/>
              <a:gd name="connsiteX3" fmla="*/ 12214268 w 12533274"/>
              <a:gd name="connsiteY3" fmla="*/ 1326577 h 6784976"/>
              <a:gd name="connsiteX4" fmla="*/ 12214268 w 12533274"/>
              <a:gd name="connsiteY4" fmla="*/ 5452049 h 6784976"/>
              <a:gd name="connsiteX5" fmla="*/ 12205316 w 12533274"/>
              <a:gd name="connsiteY5" fmla="*/ 6784976 h 6784976"/>
              <a:gd name="connsiteX6" fmla="*/ 1326577 w 12533274"/>
              <a:gd name="connsiteY6" fmla="*/ 6778626 h 6784976"/>
              <a:gd name="connsiteX7" fmla="*/ 0 w 12533274"/>
              <a:gd name="connsiteY7" fmla="*/ 5452049 h 6784976"/>
              <a:gd name="connsiteX8" fmla="*/ 0 w 12533274"/>
              <a:gd name="connsiteY8" fmla="*/ 1326577 h 6784976"/>
              <a:gd name="connsiteX0" fmla="*/ 0 w 12214268"/>
              <a:gd name="connsiteY0" fmla="*/ 1326577 h 6784976"/>
              <a:gd name="connsiteX1" fmla="*/ 1326577 w 12214268"/>
              <a:gd name="connsiteY1" fmla="*/ 0 h 6784976"/>
              <a:gd name="connsiteX2" fmla="*/ 10887691 w 12214268"/>
              <a:gd name="connsiteY2" fmla="*/ 0 h 6784976"/>
              <a:gd name="connsiteX3" fmla="*/ 12214268 w 12214268"/>
              <a:gd name="connsiteY3" fmla="*/ 1326577 h 6784976"/>
              <a:gd name="connsiteX4" fmla="*/ 12214268 w 12214268"/>
              <a:gd name="connsiteY4" fmla="*/ 5452049 h 6784976"/>
              <a:gd name="connsiteX5" fmla="*/ 12205316 w 12214268"/>
              <a:gd name="connsiteY5" fmla="*/ 6784976 h 6784976"/>
              <a:gd name="connsiteX6" fmla="*/ 1326577 w 12214268"/>
              <a:gd name="connsiteY6" fmla="*/ 6778626 h 6784976"/>
              <a:gd name="connsiteX7" fmla="*/ 0 w 12214268"/>
              <a:gd name="connsiteY7" fmla="*/ 5452049 h 6784976"/>
              <a:gd name="connsiteX8" fmla="*/ 0 w 12214268"/>
              <a:gd name="connsiteY8" fmla="*/ 1326577 h 6784976"/>
              <a:gd name="connsiteX0" fmla="*/ 0 w 12214268"/>
              <a:gd name="connsiteY0" fmla="*/ 1345510 h 6803909"/>
              <a:gd name="connsiteX1" fmla="*/ 1326577 w 12214268"/>
              <a:gd name="connsiteY1" fmla="*/ 18933 h 6803909"/>
              <a:gd name="connsiteX2" fmla="*/ 10887691 w 12214268"/>
              <a:gd name="connsiteY2" fmla="*/ 18933 h 6803909"/>
              <a:gd name="connsiteX3" fmla="*/ 12211093 w 12214268"/>
              <a:gd name="connsiteY3" fmla="*/ 573985 h 6803909"/>
              <a:gd name="connsiteX4" fmla="*/ 12214268 w 12214268"/>
              <a:gd name="connsiteY4" fmla="*/ 5470982 h 6803909"/>
              <a:gd name="connsiteX5" fmla="*/ 12205316 w 12214268"/>
              <a:gd name="connsiteY5" fmla="*/ 6803909 h 6803909"/>
              <a:gd name="connsiteX6" fmla="*/ 1326577 w 12214268"/>
              <a:gd name="connsiteY6" fmla="*/ 6797559 h 6803909"/>
              <a:gd name="connsiteX7" fmla="*/ 0 w 12214268"/>
              <a:gd name="connsiteY7" fmla="*/ 5470982 h 6803909"/>
              <a:gd name="connsiteX8" fmla="*/ 0 w 12214268"/>
              <a:gd name="connsiteY8" fmla="*/ 1345510 h 6803909"/>
              <a:gd name="connsiteX0" fmla="*/ 0 w 12214268"/>
              <a:gd name="connsiteY0" fmla="*/ 1326577 h 6784976"/>
              <a:gd name="connsiteX1" fmla="*/ 1326577 w 12214268"/>
              <a:gd name="connsiteY1" fmla="*/ 0 h 6784976"/>
              <a:gd name="connsiteX2" fmla="*/ 12211093 w 12214268"/>
              <a:gd name="connsiteY2" fmla="*/ 555052 h 6784976"/>
              <a:gd name="connsiteX3" fmla="*/ 12214268 w 12214268"/>
              <a:gd name="connsiteY3" fmla="*/ 5452049 h 6784976"/>
              <a:gd name="connsiteX4" fmla="*/ 12205316 w 12214268"/>
              <a:gd name="connsiteY4" fmla="*/ 6784976 h 6784976"/>
              <a:gd name="connsiteX5" fmla="*/ 1326577 w 12214268"/>
              <a:gd name="connsiteY5" fmla="*/ 6778626 h 6784976"/>
              <a:gd name="connsiteX6" fmla="*/ 0 w 12214268"/>
              <a:gd name="connsiteY6" fmla="*/ 5452049 h 6784976"/>
              <a:gd name="connsiteX7" fmla="*/ 0 w 12214268"/>
              <a:gd name="connsiteY7" fmla="*/ 1326577 h 6784976"/>
              <a:gd name="connsiteX0" fmla="*/ 0 w 12214268"/>
              <a:gd name="connsiteY0" fmla="*/ 578779 h 6802353"/>
              <a:gd name="connsiteX1" fmla="*/ 1326577 w 12214268"/>
              <a:gd name="connsiteY1" fmla="*/ 17377 h 6802353"/>
              <a:gd name="connsiteX2" fmla="*/ 12211093 w 12214268"/>
              <a:gd name="connsiteY2" fmla="*/ 572429 h 6802353"/>
              <a:gd name="connsiteX3" fmla="*/ 12214268 w 12214268"/>
              <a:gd name="connsiteY3" fmla="*/ 5469426 h 6802353"/>
              <a:gd name="connsiteX4" fmla="*/ 12205316 w 12214268"/>
              <a:gd name="connsiteY4" fmla="*/ 6802353 h 6802353"/>
              <a:gd name="connsiteX5" fmla="*/ 1326577 w 12214268"/>
              <a:gd name="connsiteY5" fmla="*/ 6796003 h 6802353"/>
              <a:gd name="connsiteX6" fmla="*/ 0 w 12214268"/>
              <a:gd name="connsiteY6" fmla="*/ 5469426 h 6802353"/>
              <a:gd name="connsiteX7" fmla="*/ 0 w 12214268"/>
              <a:gd name="connsiteY7" fmla="*/ 578779 h 6802353"/>
              <a:gd name="connsiteX0" fmla="*/ 0 w 12214268"/>
              <a:gd name="connsiteY0" fmla="*/ 614910 h 6838484"/>
              <a:gd name="connsiteX1" fmla="*/ 12211093 w 12214268"/>
              <a:gd name="connsiteY1" fmla="*/ 608560 h 6838484"/>
              <a:gd name="connsiteX2" fmla="*/ 12214268 w 12214268"/>
              <a:gd name="connsiteY2" fmla="*/ 5505557 h 6838484"/>
              <a:gd name="connsiteX3" fmla="*/ 12205316 w 12214268"/>
              <a:gd name="connsiteY3" fmla="*/ 6838484 h 6838484"/>
              <a:gd name="connsiteX4" fmla="*/ 1326577 w 12214268"/>
              <a:gd name="connsiteY4" fmla="*/ 6832134 h 6838484"/>
              <a:gd name="connsiteX5" fmla="*/ 0 w 12214268"/>
              <a:gd name="connsiteY5" fmla="*/ 5505557 h 6838484"/>
              <a:gd name="connsiteX6" fmla="*/ 0 w 12214268"/>
              <a:gd name="connsiteY6" fmla="*/ 614910 h 6838484"/>
              <a:gd name="connsiteX0" fmla="*/ 0 w 12214268"/>
              <a:gd name="connsiteY0" fmla="*/ 367024 h 6590598"/>
              <a:gd name="connsiteX1" fmla="*/ 12211093 w 12214268"/>
              <a:gd name="connsiteY1" fmla="*/ 360674 h 6590598"/>
              <a:gd name="connsiteX2" fmla="*/ 12214268 w 12214268"/>
              <a:gd name="connsiteY2" fmla="*/ 5257671 h 6590598"/>
              <a:gd name="connsiteX3" fmla="*/ 12205316 w 12214268"/>
              <a:gd name="connsiteY3" fmla="*/ 6590598 h 6590598"/>
              <a:gd name="connsiteX4" fmla="*/ 1326577 w 12214268"/>
              <a:gd name="connsiteY4" fmla="*/ 6584248 h 6590598"/>
              <a:gd name="connsiteX5" fmla="*/ 0 w 12214268"/>
              <a:gd name="connsiteY5" fmla="*/ 5257671 h 6590598"/>
              <a:gd name="connsiteX6" fmla="*/ 0 w 12214268"/>
              <a:gd name="connsiteY6" fmla="*/ 367024 h 6590598"/>
              <a:gd name="connsiteX0" fmla="*/ 0 w 12214268"/>
              <a:gd name="connsiteY0" fmla="*/ 6350 h 6229924"/>
              <a:gd name="connsiteX1" fmla="*/ 12211093 w 12214268"/>
              <a:gd name="connsiteY1" fmla="*/ 0 h 6229924"/>
              <a:gd name="connsiteX2" fmla="*/ 12214268 w 12214268"/>
              <a:gd name="connsiteY2" fmla="*/ 4896997 h 6229924"/>
              <a:gd name="connsiteX3" fmla="*/ 12205316 w 12214268"/>
              <a:gd name="connsiteY3" fmla="*/ 6229924 h 6229924"/>
              <a:gd name="connsiteX4" fmla="*/ 1326577 w 12214268"/>
              <a:gd name="connsiteY4" fmla="*/ 6223574 h 6229924"/>
              <a:gd name="connsiteX5" fmla="*/ 0 w 12214268"/>
              <a:gd name="connsiteY5" fmla="*/ 4896997 h 6229924"/>
              <a:gd name="connsiteX6" fmla="*/ 0 w 12214268"/>
              <a:gd name="connsiteY6" fmla="*/ 6350 h 622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4268" h="6229924">
                <a:moveTo>
                  <a:pt x="0" y="6350"/>
                </a:moveTo>
                <a:lnTo>
                  <a:pt x="12211093" y="0"/>
                </a:lnTo>
                <a:cubicBezTo>
                  <a:pt x="12212151" y="1632332"/>
                  <a:pt x="12213210" y="3264665"/>
                  <a:pt x="12214268" y="4896997"/>
                </a:cubicBezTo>
                <a:cubicBezTo>
                  <a:pt x="12214268" y="5629645"/>
                  <a:pt x="12207714" y="5969574"/>
                  <a:pt x="12205316" y="6229924"/>
                </a:cubicBezTo>
                <a:lnTo>
                  <a:pt x="1326577" y="6223574"/>
                </a:lnTo>
                <a:cubicBezTo>
                  <a:pt x="593929" y="6223574"/>
                  <a:pt x="0" y="5629645"/>
                  <a:pt x="0" y="4896997"/>
                </a:cubicBezTo>
                <a:lnTo>
                  <a:pt x="0" y="6350"/>
                </a:lnTo>
                <a:close/>
              </a:path>
            </a:pathLst>
          </a:custGeom>
          <a:solidFill>
            <a:srgbClr val="CCCCCC">
              <a:alpha val="72170"/>
            </a:srgbClr>
          </a:solidFill>
        </p:spPr>
        <p:txBody>
          <a:bodyPr vert="horz" lIns="0" tIns="45720" rIns="0" bIns="0" rtlCol="0" anchor="ctr" anchorCtr="0">
            <a:noAutofit/>
          </a:bodyPr>
          <a:lstStyle>
            <a:lvl1pPr marL="0" indent="0">
              <a:buNone/>
              <a:defRPr lang="en-US" sz="1801">
                <a:solidFill>
                  <a:schemeClr val="tx1"/>
                </a:solidFill>
              </a:defRPr>
            </a:lvl1pPr>
          </a:lstStyle>
          <a:p>
            <a:pPr lvl="0" algn="ctr"/>
            <a:r>
              <a:rPr lang="en-US"/>
              <a:t>Click icon to add picture</a:t>
            </a: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bg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2"/>
                </a:solidFill>
              </a:defRPr>
            </a:lvl1pPr>
          </a:lstStyle>
          <a:p>
            <a:r>
              <a:rPr lang="en-US"/>
              <a:t>Page </a:t>
            </a:r>
            <a:fld id="{888928BD-9DD5-4B49-B597-3FD2BD4272DD}" type="slidenum">
              <a:rPr smtClean="0"/>
              <a:pPr/>
              <a:t>‹#›</a:t>
            </a:fld>
            <a:endParaRPr/>
          </a:p>
        </p:txBody>
      </p:sp>
      <p:sp>
        <p:nvSpPr>
          <p:cNvPr id="10" name="Text Placeholder 5">
            <a:extLst>
              <a:ext uri="{FF2B5EF4-FFF2-40B4-BE49-F238E27FC236}">
                <a16:creationId xmlns:a16="http://schemas.microsoft.com/office/drawing/2014/main" id="{9D81B052-4991-E64B-9474-81AF4093EDD8}"/>
              </a:ext>
            </a:extLst>
          </p:cNvPr>
          <p:cNvSpPr>
            <a:spLocks noGrp="1"/>
          </p:cNvSpPr>
          <p:nvPr>
            <p:ph type="body" sz="quarter" idx="12" hasCustomPrompt="1"/>
          </p:nvPr>
        </p:nvSpPr>
        <p:spPr>
          <a:xfrm>
            <a:off x="411479" y="2339926"/>
            <a:ext cx="3048158" cy="761781"/>
          </a:xfrm>
        </p:spPr>
        <p:txBody>
          <a:bodyPr>
            <a:noAutofit/>
          </a:bodyPr>
          <a:lstStyle>
            <a:lvl1pPr marL="0" indent="0">
              <a:spcBef>
                <a:spcPts val="0"/>
              </a:spcBef>
              <a:buNone/>
              <a:defRPr sz="1600" b="0">
                <a:solidFill>
                  <a:schemeClr val="bg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Tree>
    <p:extLst>
      <p:ext uri="{BB962C8B-B14F-4D97-AF65-F5344CB8AC3E}">
        <p14:creationId xmlns:p14="http://schemas.microsoft.com/office/powerpoint/2010/main" val="3356710860"/>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ense standard pag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525181"/>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E50721F-E455-4E45-981D-289E45F6DDD0}"/>
              </a:ext>
            </a:extLst>
          </p:cNvPr>
          <p:cNvSpPr>
            <a:spLocks noGrp="1"/>
          </p:cNvSpPr>
          <p:nvPr>
            <p:ph type="body" sz="quarter" idx="11"/>
          </p:nvPr>
        </p:nvSpPr>
        <p:spPr>
          <a:xfrm>
            <a:off x="411163"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0">
            <a:extLst>
              <a:ext uri="{FF2B5EF4-FFF2-40B4-BE49-F238E27FC236}">
                <a16:creationId xmlns:a16="http://schemas.microsoft.com/office/drawing/2014/main" id="{083A09CB-826C-2F4F-A76A-1F727FB34DF7}"/>
              </a:ext>
            </a:extLst>
          </p:cNvPr>
          <p:cNvSpPr>
            <a:spLocks noGrp="1"/>
          </p:cNvSpPr>
          <p:nvPr>
            <p:ph type="body" sz="quarter" idx="13"/>
          </p:nvPr>
        </p:nvSpPr>
        <p:spPr>
          <a:xfrm>
            <a:off x="6102126"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04C79A92-20D6-4E5B-CD35-96B1F2F50158}"/>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188396723"/>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120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Title: Three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62484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a:srcRect/>
          <a:stretch/>
        </p:blipFill>
        <p:spPr>
          <a:xfrm>
            <a:off x="417698" y="6104446"/>
            <a:ext cx="881063" cy="493204"/>
          </a:xfrm>
          <a:prstGeom prst="rect">
            <a:avLst/>
          </a:prstGeom>
        </p:spPr>
      </p:pic>
      <p:sp>
        <p:nvSpPr>
          <p:cNvPr id="7" name="Picture Placeholder 9">
            <a:extLst>
              <a:ext uri="{FF2B5EF4-FFF2-40B4-BE49-F238E27FC236}">
                <a16:creationId xmlns:a16="http://schemas.microsoft.com/office/drawing/2014/main" id="{A696C0BE-9E58-944C-B9FE-39F168CDF7F4}"/>
              </a:ext>
            </a:extLst>
          </p:cNvPr>
          <p:cNvSpPr>
            <a:spLocks noGrp="1"/>
          </p:cNvSpPr>
          <p:nvPr>
            <p:ph type="pic" sz="quarter" idx="13"/>
          </p:nvPr>
        </p:nvSpPr>
        <p:spPr>
          <a:xfrm>
            <a:off x="6248400" y="3597156"/>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
        <p:nvSpPr>
          <p:cNvPr id="9" name="Picture Placeholder 9">
            <a:extLst>
              <a:ext uri="{FF2B5EF4-FFF2-40B4-BE49-F238E27FC236}">
                <a16:creationId xmlns:a16="http://schemas.microsoft.com/office/drawing/2014/main" id="{DE9A8C46-E722-3D4C-A44E-7823EB8700D7}"/>
              </a:ext>
            </a:extLst>
          </p:cNvPr>
          <p:cNvSpPr>
            <a:spLocks noGrp="1"/>
          </p:cNvSpPr>
          <p:nvPr>
            <p:ph type="pic" sz="quarter" idx="14"/>
          </p:nvPr>
        </p:nvSpPr>
        <p:spPr>
          <a:xfrm>
            <a:off x="9104193" y="3597156"/>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17803849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Double column with headings">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525181"/>
            <a:ext cx="5532437"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E50721F-E455-4E45-981D-289E45F6DDD0}"/>
              </a:ext>
            </a:extLst>
          </p:cNvPr>
          <p:cNvSpPr>
            <a:spLocks noGrp="1"/>
          </p:cNvSpPr>
          <p:nvPr>
            <p:ph type="body" sz="quarter" idx="11"/>
          </p:nvPr>
        </p:nvSpPr>
        <p:spPr>
          <a:xfrm>
            <a:off x="411163"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0">
            <a:extLst>
              <a:ext uri="{FF2B5EF4-FFF2-40B4-BE49-F238E27FC236}">
                <a16:creationId xmlns:a16="http://schemas.microsoft.com/office/drawing/2014/main" id="{083A09CB-826C-2F4F-A76A-1F727FB34DF7}"/>
              </a:ext>
            </a:extLst>
          </p:cNvPr>
          <p:cNvSpPr>
            <a:spLocks noGrp="1"/>
          </p:cNvSpPr>
          <p:nvPr>
            <p:ph type="body" sz="quarter" idx="13"/>
          </p:nvPr>
        </p:nvSpPr>
        <p:spPr>
          <a:xfrm>
            <a:off x="6102126"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5">
            <a:extLst>
              <a:ext uri="{FF2B5EF4-FFF2-40B4-BE49-F238E27FC236}">
                <a16:creationId xmlns:a16="http://schemas.microsoft.com/office/drawing/2014/main" id="{A0668879-5D9F-E436-9EEF-94360537E3D6}"/>
              </a:ext>
            </a:extLst>
          </p:cNvPr>
          <p:cNvSpPr>
            <a:spLocks noGrp="1"/>
          </p:cNvSpPr>
          <p:nvPr>
            <p:ph type="body" sz="quarter" idx="14" hasCustomPrompt="1"/>
          </p:nvPr>
        </p:nvSpPr>
        <p:spPr>
          <a:xfrm>
            <a:off x="6096000" y="1525181"/>
            <a:ext cx="5532437"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5" name="TextBox 4">
            <a:extLst>
              <a:ext uri="{FF2B5EF4-FFF2-40B4-BE49-F238E27FC236}">
                <a16:creationId xmlns:a16="http://schemas.microsoft.com/office/drawing/2014/main" id="{A285D840-7833-A8C2-07A5-4EED601CA7ED}"/>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61910158"/>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120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only (half) layout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074920" cy="594360"/>
          </a:xfrm>
        </p:spPr>
        <p:txBody>
          <a:bodyPr anchor="t" anchorCtr="0"/>
          <a:lstStyle>
            <a:lvl1pPr>
              <a:lnSpc>
                <a:spcPct val="100000"/>
              </a:lnSpc>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Tree>
    <p:extLst>
      <p:ext uri="{BB962C8B-B14F-4D97-AF65-F5344CB8AC3E}">
        <p14:creationId xmlns:p14="http://schemas.microsoft.com/office/powerpoint/2010/main" val="2147248465"/>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FIDENTIAL EXAMP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074920" cy="594360"/>
          </a:xfrm>
        </p:spPr>
        <p:txBody>
          <a:bodyPr anchor="t" anchorCtr="0"/>
          <a:lstStyle>
            <a:lvl1pPr>
              <a:lnSpc>
                <a:spcPct val="100000"/>
              </a:lnSpc>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4" name="TextBox 3">
            <a:extLst>
              <a:ext uri="{FF2B5EF4-FFF2-40B4-BE49-F238E27FC236}">
                <a16:creationId xmlns:a16="http://schemas.microsoft.com/office/drawing/2014/main" id="{AE69ACDE-7634-12AF-D86B-84C42D047DAD}"/>
              </a:ext>
            </a:extLst>
          </p:cNvPr>
          <p:cNvSpPr txBox="1"/>
          <p:nvPr userDrawn="1"/>
        </p:nvSpPr>
        <p:spPr>
          <a:xfrm>
            <a:off x="4495384" y="6154001"/>
            <a:ext cx="3201234" cy="507831"/>
          </a:xfrm>
          <a:prstGeom prst="rect">
            <a:avLst/>
          </a:prstGeom>
          <a:noFill/>
        </p:spPr>
        <p:txBody>
          <a:bodyPr wrap="square" lIns="0" rIns="0" rtlCol="0" anchor="b" anchorCtr="0">
            <a:spAutoFit/>
          </a:bodyPr>
          <a:lstStyle/>
          <a:p>
            <a:pPr algn="ctr" defTabSz="412667" hangingPunct="0"/>
            <a:endPar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endParaRPr>
          </a:p>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CONFIDENTIAL: INTERNAL USE ONLY</a:t>
            </a:r>
          </a:p>
          <a:p>
            <a:pPr algn="ctr" defTabSz="412667" hangingPunct="0"/>
            <a:endPar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endParaRPr>
          </a:p>
        </p:txBody>
      </p:sp>
    </p:spTree>
    <p:extLst>
      <p:ext uri="{BB962C8B-B14F-4D97-AF65-F5344CB8AC3E}">
        <p14:creationId xmlns:p14="http://schemas.microsoft.com/office/powerpoint/2010/main" val="1577421244"/>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Headline only (half) layout (whi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DA005B-3B6F-2F40-9DD6-F35F80A79E5B}"/>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pic>
        <p:nvPicPr>
          <p:cNvPr id="5" name="Picture 4">
            <a:extLst>
              <a:ext uri="{FF2B5EF4-FFF2-40B4-BE49-F238E27FC236}">
                <a16:creationId xmlns:a16="http://schemas.microsoft.com/office/drawing/2014/main" id="{58CAC4CE-2B32-644F-8DEF-BC84948DAC88}"/>
              </a:ext>
            </a:extLst>
          </p:cNvPr>
          <p:cNvPicPr>
            <a:picLocks noChangeAspect="1"/>
          </p:cNvPicPr>
          <p:nvPr userDrawn="1"/>
        </p:nvPicPr>
        <p:blipFill>
          <a:blip r:embed="rId2"/>
          <a:srcRect/>
          <a:stretch/>
        </p:blipFill>
        <p:spPr>
          <a:xfrm>
            <a:off x="417698"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074920"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7" name="TextBox 6">
            <a:extLst>
              <a:ext uri="{FF2B5EF4-FFF2-40B4-BE49-F238E27FC236}">
                <a16:creationId xmlns:a16="http://schemas.microsoft.com/office/drawing/2014/main" id="{D10D5271-49EB-DFC3-64A2-0B88EF598416}"/>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791965280"/>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layout (black)">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Tree>
    <p:extLst>
      <p:ext uri="{BB962C8B-B14F-4D97-AF65-F5344CB8AC3E}">
        <p14:creationId xmlns:p14="http://schemas.microsoft.com/office/powerpoint/2010/main" val="1099653659"/>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layout with gutter">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2" name="TextBox 1">
            <a:extLst>
              <a:ext uri="{FF2B5EF4-FFF2-40B4-BE49-F238E27FC236}">
                <a16:creationId xmlns:a16="http://schemas.microsoft.com/office/drawing/2014/main" id="{24262507-F45C-B5EF-03B9-D4932A2AD053}"/>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099362201"/>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able singl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7" name="Table Placeholder 6">
            <a:extLst>
              <a:ext uri="{FF2B5EF4-FFF2-40B4-BE49-F238E27FC236}">
                <a16:creationId xmlns:a16="http://schemas.microsoft.com/office/drawing/2014/main" id="{810BC882-1B6A-C643-B5DC-95AECBE04615}"/>
              </a:ext>
            </a:extLst>
          </p:cNvPr>
          <p:cNvSpPr>
            <a:spLocks noGrp="1"/>
          </p:cNvSpPr>
          <p:nvPr>
            <p:ph type="tbl" sz="quarter" idx="14"/>
          </p:nvPr>
        </p:nvSpPr>
        <p:spPr>
          <a:xfrm>
            <a:off x="419100" y="1714500"/>
            <a:ext cx="11353800" cy="3848100"/>
          </a:xfrm>
        </p:spPr>
        <p:txBody>
          <a:bodyPr/>
          <a:lstStyle>
            <a:lvl1pPr marL="0" indent="0" algn="l">
              <a:buNone/>
              <a:defRPr>
                <a:solidFill>
                  <a:schemeClr val="tx1"/>
                </a:solidFill>
              </a:defRPr>
            </a:lvl1pPr>
          </a:lstStyle>
          <a:p>
            <a:r>
              <a:rPr lang="en-US"/>
              <a:t>Click icon to add table</a:t>
            </a:r>
          </a:p>
        </p:txBody>
      </p:sp>
      <p:sp>
        <p:nvSpPr>
          <p:cNvPr id="4" name="TextBox 3">
            <a:extLst>
              <a:ext uri="{FF2B5EF4-FFF2-40B4-BE49-F238E27FC236}">
                <a16:creationId xmlns:a16="http://schemas.microsoft.com/office/drawing/2014/main" id="{4FFCFA48-FCE5-D10A-4256-440F6BA2DCE2}"/>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67303065"/>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 headline and overview (black) layou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bg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bg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Tree>
    <p:extLst>
      <p:ext uri="{BB962C8B-B14F-4D97-AF65-F5344CB8AC3E}">
        <p14:creationId xmlns:p14="http://schemas.microsoft.com/office/powerpoint/2010/main" val="481237082"/>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Chart headline and overview (with bar)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4" name="TextBox 3">
            <a:extLst>
              <a:ext uri="{FF2B5EF4-FFF2-40B4-BE49-F238E27FC236}">
                <a16:creationId xmlns:a16="http://schemas.microsoft.com/office/drawing/2014/main" id="{38E97095-301B-007C-01B0-1A0F2CCB874D}"/>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534536287"/>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Chart headline and overview (no bar)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pic>
        <p:nvPicPr>
          <p:cNvPr id="9" name="Picture 8">
            <a:extLst>
              <a:ext uri="{FF2B5EF4-FFF2-40B4-BE49-F238E27FC236}">
                <a16:creationId xmlns:a16="http://schemas.microsoft.com/office/drawing/2014/main" id="{16EB55C8-8418-3A49-B328-4007DCEA61BB}"/>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4" name="TextBox 3">
            <a:extLst>
              <a:ext uri="{FF2B5EF4-FFF2-40B4-BE49-F238E27FC236}">
                <a16:creationId xmlns:a16="http://schemas.microsoft.com/office/drawing/2014/main" id="{D11685C2-CC8A-91DF-EACD-D75D7AE775F9}"/>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427556492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Title: Three photo top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547872"/>
            <a:ext cx="5527632"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5344356"/>
            <a:ext cx="3837867" cy="794463"/>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4191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a:srcRect/>
          <a:stretch/>
        </p:blipFill>
        <p:spPr>
          <a:xfrm>
            <a:off x="417698" y="6104446"/>
            <a:ext cx="881063" cy="493204"/>
          </a:xfrm>
          <a:prstGeom prst="rect">
            <a:avLst/>
          </a:prstGeom>
        </p:spPr>
      </p:pic>
      <p:sp>
        <p:nvSpPr>
          <p:cNvPr id="7" name="Picture Placeholder 9">
            <a:extLst>
              <a:ext uri="{FF2B5EF4-FFF2-40B4-BE49-F238E27FC236}">
                <a16:creationId xmlns:a16="http://schemas.microsoft.com/office/drawing/2014/main" id="{A696C0BE-9E58-944C-B9FE-39F168CDF7F4}"/>
              </a:ext>
            </a:extLst>
          </p:cNvPr>
          <p:cNvSpPr>
            <a:spLocks noGrp="1"/>
          </p:cNvSpPr>
          <p:nvPr>
            <p:ph type="pic" sz="quarter" idx="13"/>
          </p:nvPr>
        </p:nvSpPr>
        <p:spPr>
          <a:xfrm>
            <a:off x="6248400" y="384175"/>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
        <p:nvSpPr>
          <p:cNvPr id="9" name="Picture Placeholder 9">
            <a:extLst>
              <a:ext uri="{FF2B5EF4-FFF2-40B4-BE49-F238E27FC236}">
                <a16:creationId xmlns:a16="http://schemas.microsoft.com/office/drawing/2014/main" id="{DE9A8C46-E722-3D4C-A44E-7823EB8700D7}"/>
              </a:ext>
            </a:extLst>
          </p:cNvPr>
          <p:cNvSpPr>
            <a:spLocks noGrp="1"/>
          </p:cNvSpPr>
          <p:nvPr>
            <p:ph type="pic" sz="quarter" idx="14"/>
          </p:nvPr>
        </p:nvSpPr>
        <p:spPr>
          <a:xfrm>
            <a:off x="9104193" y="384175"/>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37439694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eadline and circular icons or photos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bg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bg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6" name="Picture Placeholder 5">
            <a:extLst>
              <a:ext uri="{FF2B5EF4-FFF2-40B4-BE49-F238E27FC236}">
                <a16:creationId xmlns:a16="http://schemas.microsoft.com/office/drawing/2014/main" id="{7CE465BA-D177-4845-8F55-BFA1F5981931}"/>
              </a:ext>
            </a:extLst>
          </p:cNvPr>
          <p:cNvSpPr>
            <a:spLocks noGrp="1" noChangeAspect="1"/>
          </p:cNvSpPr>
          <p:nvPr>
            <p:ph type="pic" sz="quarter" idx="14"/>
          </p:nvPr>
        </p:nvSpPr>
        <p:spPr>
          <a:xfrm>
            <a:off x="411163"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7" name="Picture Placeholder 5">
            <a:extLst>
              <a:ext uri="{FF2B5EF4-FFF2-40B4-BE49-F238E27FC236}">
                <a16:creationId xmlns:a16="http://schemas.microsoft.com/office/drawing/2014/main" id="{366DB60F-28A9-8744-B80E-672F469889D4}"/>
              </a:ext>
            </a:extLst>
          </p:cNvPr>
          <p:cNvSpPr>
            <a:spLocks noGrp="1" noChangeAspect="1"/>
          </p:cNvSpPr>
          <p:nvPr>
            <p:ph type="pic" sz="quarter" idx="15"/>
          </p:nvPr>
        </p:nvSpPr>
        <p:spPr>
          <a:xfrm>
            <a:off x="4229017"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8" name="Picture Placeholder 5">
            <a:extLst>
              <a:ext uri="{FF2B5EF4-FFF2-40B4-BE49-F238E27FC236}">
                <a16:creationId xmlns:a16="http://schemas.microsoft.com/office/drawing/2014/main" id="{086246EC-D6A8-E745-9F5E-08F2C9F6AF95}"/>
              </a:ext>
            </a:extLst>
          </p:cNvPr>
          <p:cNvSpPr>
            <a:spLocks noGrp="1" noChangeAspect="1"/>
          </p:cNvSpPr>
          <p:nvPr>
            <p:ph type="pic" sz="quarter" idx="16"/>
          </p:nvPr>
        </p:nvSpPr>
        <p:spPr>
          <a:xfrm>
            <a:off x="232009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9" name="Picture Placeholder 5">
            <a:extLst>
              <a:ext uri="{FF2B5EF4-FFF2-40B4-BE49-F238E27FC236}">
                <a16:creationId xmlns:a16="http://schemas.microsoft.com/office/drawing/2014/main" id="{85E6755B-3855-734B-9DF1-06988B97E4AA}"/>
              </a:ext>
            </a:extLst>
          </p:cNvPr>
          <p:cNvSpPr>
            <a:spLocks noGrp="1" noChangeAspect="1"/>
          </p:cNvSpPr>
          <p:nvPr>
            <p:ph type="pic" sz="quarter" idx="17"/>
          </p:nvPr>
        </p:nvSpPr>
        <p:spPr>
          <a:xfrm>
            <a:off x="6137944"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0" name="Picture Placeholder 5">
            <a:extLst>
              <a:ext uri="{FF2B5EF4-FFF2-40B4-BE49-F238E27FC236}">
                <a16:creationId xmlns:a16="http://schemas.microsoft.com/office/drawing/2014/main" id="{76C544D7-ACE1-A447-90E5-9610DD79D82F}"/>
              </a:ext>
            </a:extLst>
          </p:cNvPr>
          <p:cNvSpPr>
            <a:spLocks noGrp="1" noChangeAspect="1"/>
          </p:cNvSpPr>
          <p:nvPr>
            <p:ph type="pic" sz="quarter" idx="18"/>
          </p:nvPr>
        </p:nvSpPr>
        <p:spPr>
          <a:xfrm>
            <a:off x="995580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1" name="Picture Placeholder 5">
            <a:extLst>
              <a:ext uri="{FF2B5EF4-FFF2-40B4-BE49-F238E27FC236}">
                <a16:creationId xmlns:a16="http://schemas.microsoft.com/office/drawing/2014/main" id="{854D32BA-286C-9B43-B66C-A417CC4D2C43}"/>
              </a:ext>
            </a:extLst>
          </p:cNvPr>
          <p:cNvSpPr>
            <a:spLocks noGrp="1" noChangeAspect="1"/>
          </p:cNvSpPr>
          <p:nvPr>
            <p:ph type="pic" sz="quarter" idx="19"/>
          </p:nvPr>
        </p:nvSpPr>
        <p:spPr>
          <a:xfrm>
            <a:off x="8046871"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8" name="Picture Placeholder 5">
            <a:extLst>
              <a:ext uri="{FF2B5EF4-FFF2-40B4-BE49-F238E27FC236}">
                <a16:creationId xmlns:a16="http://schemas.microsoft.com/office/drawing/2014/main" id="{2D95D759-9E1C-FA47-A579-B4314F7ED122}"/>
              </a:ext>
            </a:extLst>
          </p:cNvPr>
          <p:cNvSpPr>
            <a:spLocks noGrp="1" noChangeAspect="1"/>
          </p:cNvSpPr>
          <p:nvPr>
            <p:ph type="pic" sz="quarter" idx="20"/>
          </p:nvPr>
        </p:nvSpPr>
        <p:spPr>
          <a:xfrm>
            <a:off x="411163"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9" name="Picture Placeholder 5">
            <a:extLst>
              <a:ext uri="{FF2B5EF4-FFF2-40B4-BE49-F238E27FC236}">
                <a16:creationId xmlns:a16="http://schemas.microsoft.com/office/drawing/2014/main" id="{7346DB20-0CAE-C245-B54A-809B76EE8A90}"/>
              </a:ext>
            </a:extLst>
          </p:cNvPr>
          <p:cNvSpPr>
            <a:spLocks noGrp="1" noChangeAspect="1"/>
          </p:cNvSpPr>
          <p:nvPr>
            <p:ph type="pic" sz="quarter" idx="21"/>
          </p:nvPr>
        </p:nvSpPr>
        <p:spPr>
          <a:xfrm>
            <a:off x="4229017"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20" name="Picture Placeholder 5">
            <a:extLst>
              <a:ext uri="{FF2B5EF4-FFF2-40B4-BE49-F238E27FC236}">
                <a16:creationId xmlns:a16="http://schemas.microsoft.com/office/drawing/2014/main" id="{4F1E6A3E-3919-4F49-926C-D2471003EFA6}"/>
              </a:ext>
            </a:extLst>
          </p:cNvPr>
          <p:cNvSpPr>
            <a:spLocks noGrp="1" noChangeAspect="1"/>
          </p:cNvSpPr>
          <p:nvPr>
            <p:ph type="pic" sz="quarter" idx="22"/>
          </p:nvPr>
        </p:nvSpPr>
        <p:spPr>
          <a:xfrm>
            <a:off x="232009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21" name="Picture Placeholder 5">
            <a:extLst>
              <a:ext uri="{FF2B5EF4-FFF2-40B4-BE49-F238E27FC236}">
                <a16:creationId xmlns:a16="http://schemas.microsoft.com/office/drawing/2014/main" id="{045C2B0B-2F9D-574F-B789-4F6E9A9DA563}"/>
              </a:ext>
            </a:extLst>
          </p:cNvPr>
          <p:cNvSpPr>
            <a:spLocks noGrp="1" noChangeAspect="1"/>
          </p:cNvSpPr>
          <p:nvPr>
            <p:ph type="pic" sz="quarter" idx="23"/>
          </p:nvPr>
        </p:nvSpPr>
        <p:spPr>
          <a:xfrm>
            <a:off x="6137944"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22" name="Picture Placeholder 5">
            <a:extLst>
              <a:ext uri="{FF2B5EF4-FFF2-40B4-BE49-F238E27FC236}">
                <a16:creationId xmlns:a16="http://schemas.microsoft.com/office/drawing/2014/main" id="{748F4247-B4F4-3F4E-A9E5-A11684A1F777}"/>
              </a:ext>
            </a:extLst>
          </p:cNvPr>
          <p:cNvSpPr>
            <a:spLocks noGrp="1" noChangeAspect="1"/>
          </p:cNvSpPr>
          <p:nvPr>
            <p:ph type="pic" sz="quarter" idx="24"/>
          </p:nvPr>
        </p:nvSpPr>
        <p:spPr>
          <a:xfrm>
            <a:off x="995580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23" name="Picture Placeholder 5">
            <a:extLst>
              <a:ext uri="{FF2B5EF4-FFF2-40B4-BE49-F238E27FC236}">
                <a16:creationId xmlns:a16="http://schemas.microsoft.com/office/drawing/2014/main" id="{9B2FA43E-B762-BC4B-B98A-9453FCEBF3D1}"/>
              </a:ext>
            </a:extLst>
          </p:cNvPr>
          <p:cNvSpPr>
            <a:spLocks noGrp="1" noChangeAspect="1"/>
          </p:cNvSpPr>
          <p:nvPr>
            <p:ph type="pic" sz="quarter" idx="25"/>
          </p:nvPr>
        </p:nvSpPr>
        <p:spPr>
          <a:xfrm>
            <a:off x="8046871"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Tree>
    <p:extLst>
      <p:ext uri="{BB962C8B-B14F-4D97-AF65-F5344CB8AC3E}">
        <p14:creationId xmlns:p14="http://schemas.microsoft.com/office/powerpoint/2010/main" val="978323315"/>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Headline and circular icons or photo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6" name="Picture Placeholder 5">
            <a:extLst>
              <a:ext uri="{FF2B5EF4-FFF2-40B4-BE49-F238E27FC236}">
                <a16:creationId xmlns:a16="http://schemas.microsoft.com/office/drawing/2014/main" id="{7CE465BA-D177-4845-8F55-BFA1F5981931}"/>
              </a:ext>
            </a:extLst>
          </p:cNvPr>
          <p:cNvSpPr>
            <a:spLocks noGrp="1" noChangeAspect="1"/>
          </p:cNvSpPr>
          <p:nvPr>
            <p:ph type="pic" sz="quarter" idx="14"/>
          </p:nvPr>
        </p:nvSpPr>
        <p:spPr>
          <a:xfrm>
            <a:off x="411163"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7" name="Picture Placeholder 5">
            <a:extLst>
              <a:ext uri="{FF2B5EF4-FFF2-40B4-BE49-F238E27FC236}">
                <a16:creationId xmlns:a16="http://schemas.microsoft.com/office/drawing/2014/main" id="{366DB60F-28A9-8744-B80E-672F469889D4}"/>
              </a:ext>
            </a:extLst>
          </p:cNvPr>
          <p:cNvSpPr>
            <a:spLocks noGrp="1" noChangeAspect="1"/>
          </p:cNvSpPr>
          <p:nvPr>
            <p:ph type="pic" sz="quarter" idx="15"/>
          </p:nvPr>
        </p:nvSpPr>
        <p:spPr>
          <a:xfrm>
            <a:off x="4229017"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8" name="Picture Placeholder 5">
            <a:extLst>
              <a:ext uri="{FF2B5EF4-FFF2-40B4-BE49-F238E27FC236}">
                <a16:creationId xmlns:a16="http://schemas.microsoft.com/office/drawing/2014/main" id="{086246EC-D6A8-E745-9F5E-08F2C9F6AF95}"/>
              </a:ext>
            </a:extLst>
          </p:cNvPr>
          <p:cNvSpPr>
            <a:spLocks noGrp="1" noChangeAspect="1"/>
          </p:cNvSpPr>
          <p:nvPr>
            <p:ph type="pic" sz="quarter" idx="16"/>
          </p:nvPr>
        </p:nvSpPr>
        <p:spPr>
          <a:xfrm>
            <a:off x="232009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9" name="Picture Placeholder 5">
            <a:extLst>
              <a:ext uri="{FF2B5EF4-FFF2-40B4-BE49-F238E27FC236}">
                <a16:creationId xmlns:a16="http://schemas.microsoft.com/office/drawing/2014/main" id="{85E6755B-3855-734B-9DF1-06988B97E4AA}"/>
              </a:ext>
            </a:extLst>
          </p:cNvPr>
          <p:cNvSpPr>
            <a:spLocks noGrp="1" noChangeAspect="1"/>
          </p:cNvSpPr>
          <p:nvPr>
            <p:ph type="pic" sz="quarter" idx="17"/>
          </p:nvPr>
        </p:nvSpPr>
        <p:spPr>
          <a:xfrm>
            <a:off x="6137944"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0" name="Picture Placeholder 5">
            <a:extLst>
              <a:ext uri="{FF2B5EF4-FFF2-40B4-BE49-F238E27FC236}">
                <a16:creationId xmlns:a16="http://schemas.microsoft.com/office/drawing/2014/main" id="{76C544D7-ACE1-A447-90E5-9610DD79D82F}"/>
              </a:ext>
            </a:extLst>
          </p:cNvPr>
          <p:cNvSpPr>
            <a:spLocks noGrp="1" noChangeAspect="1"/>
          </p:cNvSpPr>
          <p:nvPr>
            <p:ph type="pic" sz="quarter" idx="18"/>
          </p:nvPr>
        </p:nvSpPr>
        <p:spPr>
          <a:xfrm>
            <a:off x="995580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1" name="Picture Placeholder 5">
            <a:extLst>
              <a:ext uri="{FF2B5EF4-FFF2-40B4-BE49-F238E27FC236}">
                <a16:creationId xmlns:a16="http://schemas.microsoft.com/office/drawing/2014/main" id="{854D32BA-286C-9B43-B66C-A417CC4D2C43}"/>
              </a:ext>
            </a:extLst>
          </p:cNvPr>
          <p:cNvSpPr>
            <a:spLocks noGrp="1" noChangeAspect="1"/>
          </p:cNvSpPr>
          <p:nvPr>
            <p:ph type="pic" sz="quarter" idx="19"/>
          </p:nvPr>
        </p:nvSpPr>
        <p:spPr>
          <a:xfrm>
            <a:off x="8046871"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2" name="Picture Placeholder 5">
            <a:extLst>
              <a:ext uri="{FF2B5EF4-FFF2-40B4-BE49-F238E27FC236}">
                <a16:creationId xmlns:a16="http://schemas.microsoft.com/office/drawing/2014/main" id="{8672F5E2-0941-C940-B139-3BD1FA715BA8}"/>
              </a:ext>
            </a:extLst>
          </p:cNvPr>
          <p:cNvSpPr>
            <a:spLocks noGrp="1" noChangeAspect="1"/>
          </p:cNvSpPr>
          <p:nvPr>
            <p:ph type="pic" sz="quarter" idx="20"/>
          </p:nvPr>
        </p:nvSpPr>
        <p:spPr>
          <a:xfrm>
            <a:off x="411163"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3" name="Picture Placeholder 5">
            <a:extLst>
              <a:ext uri="{FF2B5EF4-FFF2-40B4-BE49-F238E27FC236}">
                <a16:creationId xmlns:a16="http://schemas.microsoft.com/office/drawing/2014/main" id="{9182EF3A-A7BE-7E41-BF27-DA145A248F71}"/>
              </a:ext>
            </a:extLst>
          </p:cNvPr>
          <p:cNvSpPr>
            <a:spLocks noGrp="1" noChangeAspect="1"/>
          </p:cNvSpPr>
          <p:nvPr>
            <p:ph type="pic" sz="quarter" idx="21"/>
          </p:nvPr>
        </p:nvSpPr>
        <p:spPr>
          <a:xfrm>
            <a:off x="4229017"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4" name="Picture Placeholder 5">
            <a:extLst>
              <a:ext uri="{FF2B5EF4-FFF2-40B4-BE49-F238E27FC236}">
                <a16:creationId xmlns:a16="http://schemas.microsoft.com/office/drawing/2014/main" id="{568CF13C-EDC8-9F48-81DB-BB7B7D21751B}"/>
              </a:ext>
            </a:extLst>
          </p:cNvPr>
          <p:cNvSpPr>
            <a:spLocks noGrp="1" noChangeAspect="1"/>
          </p:cNvSpPr>
          <p:nvPr>
            <p:ph type="pic" sz="quarter" idx="22"/>
          </p:nvPr>
        </p:nvSpPr>
        <p:spPr>
          <a:xfrm>
            <a:off x="232009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5" name="Picture Placeholder 5">
            <a:extLst>
              <a:ext uri="{FF2B5EF4-FFF2-40B4-BE49-F238E27FC236}">
                <a16:creationId xmlns:a16="http://schemas.microsoft.com/office/drawing/2014/main" id="{18D8C3EF-2A84-CE4D-A7D3-EA2C88013EF5}"/>
              </a:ext>
            </a:extLst>
          </p:cNvPr>
          <p:cNvSpPr>
            <a:spLocks noGrp="1" noChangeAspect="1"/>
          </p:cNvSpPr>
          <p:nvPr>
            <p:ph type="pic" sz="quarter" idx="23"/>
          </p:nvPr>
        </p:nvSpPr>
        <p:spPr>
          <a:xfrm>
            <a:off x="6137944"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6" name="Picture Placeholder 5">
            <a:extLst>
              <a:ext uri="{FF2B5EF4-FFF2-40B4-BE49-F238E27FC236}">
                <a16:creationId xmlns:a16="http://schemas.microsoft.com/office/drawing/2014/main" id="{2392B13C-6429-6945-AFA5-2B53E49B1294}"/>
              </a:ext>
            </a:extLst>
          </p:cNvPr>
          <p:cNvSpPr>
            <a:spLocks noGrp="1" noChangeAspect="1"/>
          </p:cNvSpPr>
          <p:nvPr>
            <p:ph type="pic" sz="quarter" idx="24"/>
          </p:nvPr>
        </p:nvSpPr>
        <p:spPr>
          <a:xfrm>
            <a:off x="995580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7" name="Picture Placeholder 5">
            <a:extLst>
              <a:ext uri="{FF2B5EF4-FFF2-40B4-BE49-F238E27FC236}">
                <a16:creationId xmlns:a16="http://schemas.microsoft.com/office/drawing/2014/main" id="{7F60EDA6-E325-B54F-9D28-E0AF81634FBB}"/>
              </a:ext>
            </a:extLst>
          </p:cNvPr>
          <p:cNvSpPr>
            <a:spLocks noGrp="1" noChangeAspect="1"/>
          </p:cNvSpPr>
          <p:nvPr>
            <p:ph type="pic" sz="quarter" idx="25"/>
          </p:nvPr>
        </p:nvSpPr>
        <p:spPr>
          <a:xfrm>
            <a:off x="8046871"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pic>
        <p:nvPicPr>
          <p:cNvPr id="19" name="Picture 18">
            <a:extLst>
              <a:ext uri="{FF2B5EF4-FFF2-40B4-BE49-F238E27FC236}">
                <a16:creationId xmlns:a16="http://schemas.microsoft.com/office/drawing/2014/main" id="{B12E5EF4-711E-664B-84E4-22867623C499}"/>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4" name="TextBox 3">
            <a:extLst>
              <a:ext uri="{FF2B5EF4-FFF2-40B4-BE49-F238E27FC236}">
                <a16:creationId xmlns:a16="http://schemas.microsoft.com/office/drawing/2014/main" id="{142C4B2E-3ACB-6881-02D6-706BDA55398F}"/>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468001431"/>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ultiple photos layout (black)">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4" name="Picture Placeholder 9">
            <a:extLst>
              <a:ext uri="{FF2B5EF4-FFF2-40B4-BE49-F238E27FC236}">
                <a16:creationId xmlns:a16="http://schemas.microsoft.com/office/drawing/2014/main" id="{8091B092-924E-D547-93CA-35CF9F75FD85}"/>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5" name="Picture Placeholder 9">
            <a:extLst>
              <a:ext uri="{FF2B5EF4-FFF2-40B4-BE49-F238E27FC236}">
                <a16:creationId xmlns:a16="http://schemas.microsoft.com/office/drawing/2014/main" id="{433D041E-D5E1-9145-84E0-0897FDEF7F3C}"/>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44863A97-665E-8145-8B1B-300D94673934}"/>
              </a:ext>
            </a:extLst>
          </p:cNvPr>
          <p:cNvSpPr>
            <a:spLocks noGrp="1"/>
          </p:cNvSpPr>
          <p:nvPr>
            <p:ph type="pic" sz="quarter" idx="16"/>
          </p:nvPr>
        </p:nvSpPr>
        <p:spPr>
          <a:xfrm>
            <a:off x="6210300" y="282271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7" name="Picture Placeholder 9">
            <a:extLst>
              <a:ext uri="{FF2B5EF4-FFF2-40B4-BE49-F238E27FC236}">
                <a16:creationId xmlns:a16="http://schemas.microsoft.com/office/drawing/2014/main" id="{6C9CE0AC-C07C-0649-8336-F3C607590D54}"/>
              </a:ext>
            </a:extLst>
          </p:cNvPr>
          <p:cNvSpPr>
            <a:spLocks noGrp="1"/>
          </p:cNvSpPr>
          <p:nvPr>
            <p:ph type="pic" sz="quarter" idx="17"/>
          </p:nvPr>
        </p:nvSpPr>
        <p:spPr>
          <a:xfrm>
            <a:off x="6210300" y="384175"/>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8" name="Picture Placeholder 9">
            <a:extLst>
              <a:ext uri="{FF2B5EF4-FFF2-40B4-BE49-F238E27FC236}">
                <a16:creationId xmlns:a16="http://schemas.microsoft.com/office/drawing/2014/main" id="{4423E1DA-5EB8-FD4D-82B5-3A8D3DA3335D}"/>
              </a:ext>
            </a:extLst>
          </p:cNvPr>
          <p:cNvSpPr>
            <a:spLocks noGrp="1"/>
          </p:cNvSpPr>
          <p:nvPr>
            <p:ph type="pic" sz="quarter" idx="18"/>
          </p:nvPr>
        </p:nvSpPr>
        <p:spPr>
          <a:xfrm>
            <a:off x="419103"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3773205493"/>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Multiple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4" name="Picture Placeholder 9">
            <a:extLst>
              <a:ext uri="{FF2B5EF4-FFF2-40B4-BE49-F238E27FC236}">
                <a16:creationId xmlns:a16="http://schemas.microsoft.com/office/drawing/2014/main" id="{8091B092-924E-D547-93CA-35CF9F75FD85}"/>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5" name="Picture Placeholder 9">
            <a:extLst>
              <a:ext uri="{FF2B5EF4-FFF2-40B4-BE49-F238E27FC236}">
                <a16:creationId xmlns:a16="http://schemas.microsoft.com/office/drawing/2014/main" id="{433D041E-D5E1-9145-84E0-0897FDEF7F3C}"/>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44863A97-665E-8145-8B1B-300D94673934}"/>
              </a:ext>
            </a:extLst>
          </p:cNvPr>
          <p:cNvSpPr>
            <a:spLocks noGrp="1"/>
          </p:cNvSpPr>
          <p:nvPr>
            <p:ph type="pic" sz="quarter" idx="16"/>
          </p:nvPr>
        </p:nvSpPr>
        <p:spPr>
          <a:xfrm>
            <a:off x="6210300" y="282271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7" name="Picture Placeholder 9">
            <a:extLst>
              <a:ext uri="{FF2B5EF4-FFF2-40B4-BE49-F238E27FC236}">
                <a16:creationId xmlns:a16="http://schemas.microsoft.com/office/drawing/2014/main" id="{6C9CE0AC-C07C-0649-8336-F3C607590D54}"/>
              </a:ext>
            </a:extLst>
          </p:cNvPr>
          <p:cNvSpPr>
            <a:spLocks noGrp="1"/>
          </p:cNvSpPr>
          <p:nvPr>
            <p:ph type="pic" sz="quarter" idx="17"/>
          </p:nvPr>
        </p:nvSpPr>
        <p:spPr>
          <a:xfrm>
            <a:off x="6210300" y="384175"/>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8" name="Picture Placeholder 9">
            <a:extLst>
              <a:ext uri="{FF2B5EF4-FFF2-40B4-BE49-F238E27FC236}">
                <a16:creationId xmlns:a16="http://schemas.microsoft.com/office/drawing/2014/main" id="{4423E1DA-5EB8-FD4D-82B5-3A8D3DA3335D}"/>
              </a:ext>
            </a:extLst>
          </p:cNvPr>
          <p:cNvSpPr>
            <a:spLocks noGrp="1"/>
          </p:cNvSpPr>
          <p:nvPr>
            <p:ph type="pic" sz="quarter" idx="18"/>
          </p:nvPr>
        </p:nvSpPr>
        <p:spPr>
          <a:xfrm>
            <a:off x="419103"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10" name="Picture 9">
            <a:extLst>
              <a:ext uri="{FF2B5EF4-FFF2-40B4-BE49-F238E27FC236}">
                <a16:creationId xmlns:a16="http://schemas.microsoft.com/office/drawing/2014/main" id="{E387412F-7770-F04C-B6A7-D6297E68E12C}"/>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2" name="TextBox 1">
            <a:extLst>
              <a:ext uri="{FF2B5EF4-FFF2-40B4-BE49-F238E27FC236}">
                <a16:creationId xmlns:a16="http://schemas.microsoft.com/office/drawing/2014/main" id="{EE921EEF-CA74-0031-C398-0144E6994CBC}"/>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1417574214"/>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eft column content + photos layout (black)">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C29CAE95-8DB6-AB42-8A94-9862AA0478C7}"/>
              </a:ext>
            </a:extLst>
          </p:cNvPr>
          <p:cNvSpPr>
            <a:spLocks noGrp="1"/>
          </p:cNvSpPr>
          <p:nvPr>
            <p:ph type="pic" sz="quarter" idx="14"/>
          </p:nvPr>
        </p:nvSpPr>
        <p:spPr>
          <a:xfrm>
            <a:off x="3309820"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10283C4C-CC2D-FB40-8299-0E517D17B65B}"/>
              </a:ext>
            </a:extLst>
          </p:cNvPr>
          <p:cNvSpPr>
            <a:spLocks noGrp="1"/>
          </p:cNvSpPr>
          <p:nvPr>
            <p:ph type="pic" sz="quarter" idx="15"/>
          </p:nvPr>
        </p:nvSpPr>
        <p:spPr>
          <a:xfrm>
            <a:off x="3309820"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1" name="Picture Placeholder 9">
            <a:extLst>
              <a:ext uri="{FF2B5EF4-FFF2-40B4-BE49-F238E27FC236}">
                <a16:creationId xmlns:a16="http://schemas.microsoft.com/office/drawing/2014/main" id="{4C662D1D-C956-BD44-9B97-80481410294B}"/>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latin typeface="+mn-lt"/>
              </a:defRPr>
            </a:lvl1pPr>
          </a:lstStyle>
          <a:p>
            <a:r>
              <a:rPr lang="en-US"/>
              <a:t>Click to edit master title style</a:t>
            </a:r>
          </a:p>
        </p:txBody>
      </p:sp>
      <p:sp>
        <p:nvSpPr>
          <p:cNvPr id="4" name="Text Placeholder 3">
            <a:extLst>
              <a:ext uri="{FF2B5EF4-FFF2-40B4-BE49-F238E27FC236}">
                <a16:creationId xmlns:a16="http://schemas.microsoft.com/office/drawing/2014/main" id="{45721076-7999-4546-811B-E73C01B5D190}"/>
              </a:ext>
            </a:extLst>
          </p:cNvPr>
          <p:cNvSpPr>
            <a:spLocks noGrp="1"/>
          </p:cNvSpPr>
          <p:nvPr>
            <p:ph type="body" sz="quarter" idx="19"/>
          </p:nvPr>
        </p:nvSpPr>
        <p:spPr>
          <a:xfrm>
            <a:off x="419100" y="1714500"/>
            <a:ext cx="2514600" cy="4495800"/>
          </a:xfrm>
        </p:spPr>
        <p:txBody>
          <a:bodyPr/>
          <a:lstStyle>
            <a:lvl1pPr marL="0" indent="0">
              <a:buNone/>
              <a:defRPr/>
            </a:lvl1pPr>
            <a:lvl2pPr marL="171450" indent="-171450">
              <a:tabLst/>
              <a:defRPr/>
            </a:lvl2pPr>
            <a:lvl3pPr marL="517525" indent="-174625">
              <a:tabLst/>
              <a:defRPr/>
            </a:lvl3pPr>
            <a:lvl4pPr marL="863600" indent="-174625">
              <a:tabLst/>
              <a:defRPr/>
            </a:lvl4pPr>
            <a:lvl5pPr marL="1200150" indent="-171450">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5536936"/>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Left column content +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C29CAE95-8DB6-AB42-8A94-9862AA0478C7}"/>
              </a:ext>
            </a:extLst>
          </p:cNvPr>
          <p:cNvSpPr>
            <a:spLocks noGrp="1"/>
          </p:cNvSpPr>
          <p:nvPr>
            <p:ph type="pic" sz="quarter" idx="14"/>
          </p:nvPr>
        </p:nvSpPr>
        <p:spPr>
          <a:xfrm>
            <a:off x="3309820"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10283C4C-CC2D-FB40-8299-0E517D17B65B}"/>
              </a:ext>
            </a:extLst>
          </p:cNvPr>
          <p:cNvSpPr>
            <a:spLocks noGrp="1"/>
          </p:cNvSpPr>
          <p:nvPr>
            <p:ph type="pic" sz="quarter" idx="15"/>
          </p:nvPr>
        </p:nvSpPr>
        <p:spPr>
          <a:xfrm>
            <a:off x="3309820"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1" name="Picture Placeholder 9">
            <a:extLst>
              <a:ext uri="{FF2B5EF4-FFF2-40B4-BE49-F238E27FC236}">
                <a16:creationId xmlns:a16="http://schemas.microsoft.com/office/drawing/2014/main" id="{4C662D1D-C956-BD44-9B97-80481410294B}"/>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solidFill>
                  <a:schemeClr val="tx1"/>
                </a:solidFill>
                <a:latin typeface="+mn-lt"/>
              </a:defRPr>
            </a:lvl1pPr>
          </a:lstStyle>
          <a:p>
            <a:r>
              <a:rPr lang="en-US"/>
              <a:t>Click to edit master title style</a:t>
            </a:r>
          </a:p>
        </p:txBody>
      </p:sp>
      <p:pic>
        <p:nvPicPr>
          <p:cNvPr id="14" name="Picture 13">
            <a:extLst>
              <a:ext uri="{FF2B5EF4-FFF2-40B4-BE49-F238E27FC236}">
                <a16:creationId xmlns:a16="http://schemas.microsoft.com/office/drawing/2014/main" id="{21511622-B534-284B-9F58-C368A2537FD2}"/>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15" name="Text Placeholder 3">
            <a:extLst>
              <a:ext uri="{FF2B5EF4-FFF2-40B4-BE49-F238E27FC236}">
                <a16:creationId xmlns:a16="http://schemas.microsoft.com/office/drawing/2014/main" id="{95E9A158-3475-1C44-9AA0-106F06AF6E34}"/>
              </a:ext>
            </a:extLst>
          </p:cNvPr>
          <p:cNvSpPr>
            <a:spLocks noGrp="1"/>
          </p:cNvSpPr>
          <p:nvPr>
            <p:ph type="body" sz="quarter" idx="19"/>
          </p:nvPr>
        </p:nvSpPr>
        <p:spPr>
          <a:xfrm>
            <a:off x="419100" y="1714500"/>
            <a:ext cx="25146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784A2BF1-442B-2723-EF23-44A729E0CF4C}"/>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429388118"/>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hort statement + 2 photos layout (black)">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8" name="Picture Placeholder 9">
            <a:extLst>
              <a:ext uri="{FF2B5EF4-FFF2-40B4-BE49-F238E27FC236}">
                <a16:creationId xmlns:a16="http://schemas.microsoft.com/office/drawing/2014/main" id="{D09F8004-0354-3D46-9E1A-1D6D2E6954DC}"/>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4" name="Picture Placeholder 9">
            <a:extLst>
              <a:ext uri="{FF2B5EF4-FFF2-40B4-BE49-F238E27FC236}">
                <a16:creationId xmlns:a16="http://schemas.microsoft.com/office/drawing/2014/main" id="{2A66577E-558F-774D-B488-B1191F661BE4}"/>
              </a:ext>
            </a:extLst>
          </p:cNvPr>
          <p:cNvSpPr>
            <a:spLocks noGrp="1"/>
          </p:cNvSpPr>
          <p:nvPr>
            <p:ph type="pic" sz="quarter" idx="13"/>
          </p:nvPr>
        </p:nvSpPr>
        <p:spPr>
          <a:xfrm>
            <a:off x="414338" y="3217743"/>
            <a:ext cx="5559422"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Text Placeholder 3">
            <a:extLst>
              <a:ext uri="{FF2B5EF4-FFF2-40B4-BE49-F238E27FC236}">
                <a16:creationId xmlns:a16="http://schemas.microsoft.com/office/drawing/2014/main" id="{33A6DE00-4DC9-8946-BA67-232479022302}"/>
              </a:ext>
            </a:extLst>
          </p:cNvPr>
          <p:cNvSpPr>
            <a:spLocks noGrp="1"/>
          </p:cNvSpPr>
          <p:nvPr>
            <p:ph type="body" sz="quarter" idx="19"/>
          </p:nvPr>
        </p:nvSpPr>
        <p:spPr>
          <a:xfrm>
            <a:off x="419100" y="505098"/>
            <a:ext cx="5067300" cy="1971402"/>
          </a:xfrm>
        </p:spPr>
        <p:txBody>
          <a:bodyPr/>
          <a:lstStyle>
            <a:lvl1pPr marL="0" indent="0">
              <a:buNone/>
              <a:defRPr>
                <a:solidFill>
                  <a:schemeClr val="bg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3822735391"/>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orient="horz" pos="156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1_Short statement + 2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8" name="Picture Placeholder 9">
            <a:extLst>
              <a:ext uri="{FF2B5EF4-FFF2-40B4-BE49-F238E27FC236}">
                <a16:creationId xmlns:a16="http://schemas.microsoft.com/office/drawing/2014/main" id="{D09F8004-0354-3D46-9E1A-1D6D2E6954DC}"/>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14" name="Picture Placeholder 9">
            <a:extLst>
              <a:ext uri="{FF2B5EF4-FFF2-40B4-BE49-F238E27FC236}">
                <a16:creationId xmlns:a16="http://schemas.microsoft.com/office/drawing/2014/main" id="{2A66577E-558F-774D-B488-B1191F661BE4}"/>
              </a:ext>
            </a:extLst>
          </p:cNvPr>
          <p:cNvSpPr>
            <a:spLocks noGrp="1"/>
          </p:cNvSpPr>
          <p:nvPr>
            <p:ph type="pic" sz="quarter" idx="13"/>
          </p:nvPr>
        </p:nvSpPr>
        <p:spPr>
          <a:xfrm>
            <a:off x="414338" y="3217743"/>
            <a:ext cx="5559422" cy="2994144"/>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pic>
        <p:nvPicPr>
          <p:cNvPr id="7" name="Picture 6">
            <a:extLst>
              <a:ext uri="{FF2B5EF4-FFF2-40B4-BE49-F238E27FC236}">
                <a16:creationId xmlns:a16="http://schemas.microsoft.com/office/drawing/2014/main" id="{791F62F5-7C68-6742-86A0-603E82BFB50D}"/>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FFD1144E-C88F-C240-A3C4-8209031E00F5}"/>
              </a:ext>
            </a:extLst>
          </p:cNvPr>
          <p:cNvSpPr>
            <a:spLocks noGrp="1"/>
          </p:cNvSpPr>
          <p:nvPr>
            <p:ph type="body" sz="quarter" idx="19"/>
          </p:nvPr>
        </p:nvSpPr>
        <p:spPr>
          <a:xfrm>
            <a:off x="419100" y="505098"/>
            <a:ext cx="5067300" cy="1971402"/>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p:txBody>
      </p:sp>
      <p:sp>
        <p:nvSpPr>
          <p:cNvPr id="2" name="TextBox 1">
            <a:extLst>
              <a:ext uri="{FF2B5EF4-FFF2-40B4-BE49-F238E27FC236}">
                <a16:creationId xmlns:a16="http://schemas.microsoft.com/office/drawing/2014/main" id="{94CCF95A-424E-F429-C70A-ABB7FDD3A1A7}"/>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861864926"/>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orient="horz" pos="15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Headline, Left column content + photo layout (black)">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latin typeface="+mn-lt"/>
              </a:defRPr>
            </a:lvl1pPr>
          </a:lstStyle>
          <a:p>
            <a:r>
              <a:rPr lang="en-US"/>
              <a:t>Click to edit master title style</a:t>
            </a:r>
          </a:p>
        </p:txBody>
      </p:sp>
      <p:sp>
        <p:nvSpPr>
          <p:cNvPr id="8" name="Picture Placeholder 9">
            <a:extLst>
              <a:ext uri="{FF2B5EF4-FFF2-40B4-BE49-F238E27FC236}">
                <a16:creationId xmlns:a16="http://schemas.microsoft.com/office/drawing/2014/main" id="{5F4EA784-DDD0-2A4B-9CC7-8DA48AEC3F60}"/>
              </a:ext>
            </a:extLst>
          </p:cNvPr>
          <p:cNvSpPr>
            <a:spLocks noGrp="1"/>
          </p:cNvSpPr>
          <p:nvPr>
            <p:ph type="pic" sz="quarter" idx="14"/>
          </p:nvPr>
        </p:nvSpPr>
        <p:spPr>
          <a:xfrm>
            <a:off x="4497619" y="-6350"/>
            <a:ext cx="7707831" cy="6221413"/>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7703564"/>
              <a:gd name="connsiteY0" fmla="*/ 9761 h 6223536"/>
              <a:gd name="connsiteX1" fmla="*/ 7703536 w 7703564"/>
              <a:gd name="connsiteY1" fmla="*/ 0 h 6223536"/>
              <a:gd name="connsiteX2" fmla="*/ 6003938 w 7703564"/>
              <a:gd name="connsiteY2" fmla="*/ 6223536 h 6223536"/>
              <a:gd name="connsiteX3" fmla="*/ 1391658 w 7703564"/>
              <a:gd name="connsiteY3" fmla="*/ 6223536 h 6223536"/>
              <a:gd name="connsiteX4" fmla="*/ 4483 w 7703564"/>
              <a:gd name="connsiteY4" fmla="*/ 4588711 h 6223536"/>
              <a:gd name="connsiteX5" fmla="*/ 1308 w 7703564"/>
              <a:gd name="connsiteY5" fmla="*/ 9761 h 6223536"/>
              <a:gd name="connsiteX0" fmla="*/ 1308 w 7711899"/>
              <a:gd name="connsiteY0" fmla="*/ 9761 h 6223536"/>
              <a:gd name="connsiteX1" fmla="*/ 7703536 w 7711899"/>
              <a:gd name="connsiteY1" fmla="*/ 0 h 6223536"/>
              <a:gd name="connsiteX2" fmla="*/ 7705416 w 7711899"/>
              <a:gd name="connsiteY2" fmla="*/ 6223536 h 6223536"/>
              <a:gd name="connsiteX3" fmla="*/ 1391658 w 7711899"/>
              <a:gd name="connsiteY3" fmla="*/ 6223536 h 6223536"/>
              <a:gd name="connsiteX4" fmla="*/ 4483 w 7711899"/>
              <a:gd name="connsiteY4" fmla="*/ 4588711 h 6223536"/>
              <a:gd name="connsiteX5" fmla="*/ 1308 w 7711899"/>
              <a:gd name="connsiteY5" fmla="*/ 9761 h 6223536"/>
              <a:gd name="connsiteX0" fmla="*/ 1308 w 7709474"/>
              <a:gd name="connsiteY0" fmla="*/ 9761 h 6223536"/>
              <a:gd name="connsiteX1" fmla="*/ 7694011 w 7709474"/>
              <a:gd name="connsiteY1" fmla="*/ 0 h 6223536"/>
              <a:gd name="connsiteX2" fmla="*/ 7705416 w 7709474"/>
              <a:gd name="connsiteY2" fmla="*/ 6223536 h 6223536"/>
              <a:gd name="connsiteX3" fmla="*/ 1391658 w 7709474"/>
              <a:gd name="connsiteY3" fmla="*/ 6223536 h 6223536"/>
              <a:gd name="connsiteX4" fmla="*/ 4483 w 7709474"/>
              <a:gd name="connsiteY4" fmla="*/ 4588711 h 6223536"/>
              <a:gd name="connsiteX5" fmla="*/ 1308 w 7709474"/>
              <a:gd name="connsiteY5" fmla="*/ 9761 h 6223536"/>
              <a:gd name="connsiteX0" fmla="*/ 1308 w 7702374"/>
              <a:gd name="connsiteY0" fmla="*/ 9761 h 6226711"/>
              <a:gd name="connsiteX1" fmla="*/ 7694011 w 7702374"/>
              <a:gd name="connsiteY1" fmla="*/ 0 h 6226711"/>
              <a:gd name="connsiteX2" fmla="*/ 7695891 w 7702374"/>
              <a:gd name="connsiteY2" fmla="*/ 6226711 h 6226711"/>
              <a:gd name="connsiteX3" fmla="*/ 1391658 w 7702374"/>
              <a:gd name="connsiteY3" fmla="*/ 6223536 h 6226711"/>
              <a:gd name="connsiteX4" fmla="*/ 4483 w 7702374"/>
              <a:gd name="connsiteY4" fmla="*/ 4588711 h 6226711"/>
              <a:gd name="connsiteX5" fmla="*/ 1308 w 7702374"/>
              <a:gd name="connsiteY5" fmla="*/ 9761 h 6226711"/>
              <a:gd name="connsiteX0" fmla="*/ 415 w 7707831"/>
              <a:gd name="connsiteY0" fmla="*/ 0 h 6232854"/>
              <a:gd name="connsiteX1" fmla="*/ 7699468 w 7707831"/>
              <a:gd name="connsiteY1" fmla="*/ 6143 h 6232854"/>
              <a:gd name="connsiteX2" fmla="*/ 7701348 w 7707831"/>
              <a:gd name="connsiteY2" fmla="*/ 6232854 h 6232854"/>
              <a:gd name="connsiteX3" fmla="*/ 1397115 w 7707831"/>
              <a:gd name="connsiteY3" fmla="*/ 6229679 h 6232854"/>
              <a:gd name="connsiteX4" fmla="*/ 9940 w 7707831"/>
              <a:gd name="connsiteY4" fmla="*/ 4594854 h 6232854"/>
              <a:gd name="connsiteX5" fmla="*/ 415 w 7707831"/>
              <a:gd name="connsiteY5" fmla="*/ 0 h 6232854"/>
              <a:gd name="connsiteX0" fmla="*/ 415 w 7710954"/>
              <a:gd name="connsiteY0" fmla="*/ 218 h 6233072"/>
              <a:gd name="connsiteX1" fmla="*/ 7705818 w 7710954"/>
              <a:gd name="connsiteY1" fmla="*/ 0 h 6233072"/>
              <a:gd name="connsiteX2" fmla="*/ 7701348 w 7710954"/>
              <a:gd name="connsiteY2" fmla="*/ 6233072 h 6233072"/>
              <a:gd name="connsiteX3" fmla="*/ 1397115 w 7710954"/>
              <a:gd name="connsiteY3" fmla="*/ 6229897 h 6233072"/>
              <a:gd name="connsiteX4" fmla="*/ 9940 w 7710954"/>
              <a:gd name="connsiteY4" fmla="*/ 4595072 h 6233072"/>
              <a:gd name="connsiteX5" fmla="*/ 415 w 7710954"/>
              <a:gd name="connsiteY5" fmla="*/ 218 h 6233072"/>
              <a:gd name="connsiteX0" fmla="*/ 415 w 7707831"/>
              <a:gd name="connsiteY0" fmla="*/ 218 h 6233072"/>
              <a:gd name="connsiteX1" fmla="*/ 7699468 w 7707831"/>
              <a:gd name="connsiteY1" fmla="*/ 0 h 6233072"/>
              <a:gd name="connsiteX2" fmla="*/ 7701348 w 7707831"/>
              <a:gd name="connsiteY2" fmla="*/ 6233072 h 6233072"/>
              <a:gd name="connsiteX3" fmla="*/ 1397115 w 7707831"/>
              <a:gd name="connsiteY3" fmla="*/ 6229897 h 6233072"/>
              <a:gd name="connsiteX4" fmla="*/ 9940 w 7707831"/>
              <a:gd name="connsiteY4" fmla="*/ 4595072 h 6233072"/>
              <a:gd name="connsiteX5" fmla="*/ 415 w 7707831"/>
              <a:gd name="connsiteY5" fmla="*/ 218 h 623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07831" h="6233072">
                <a:moveTo>
                  <a:pt x="415" y="218"/>
                </a:moveTo>
                <a:lnTo>
                  <a:pt x="7699468" y="0"/>
                </a:lnTo>
                <a:cubicBezTo>
                  <a:pt x="7707532" y="2835940"/>
                  <a:pt x="7712493" y="3125802"/>
                  <a:pt x="7701348" y="6233072"/>
                </a:cubicBezTo>
                <a:lnTo>
                  <a:pt x="1397115" y="6229897"/>
                </a:lnTo>
                <a:cubicBezTo>
                  <a:pt x="1182952" y="6228459"/>
                  <a:pt x="-57314" y="5971484"/>
                  <a:pt x="9940" y="4595072"/>
                </a:cubicBezTo>
                <a:cubicBezTo>
                  <a:pt x="4698" y="3399635"/>
                  <a:pt x="-1702" y="1732910"/>
                  <a:pt x="415" y="218"/>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6" name="Text Placeholder 3">
            <a:extLst>
              <a:ext uri="{FF2B5EF4-FFF2-40B4-BE49-F238E27FC236}">
                <a16:creationId xmlns:a16="http://schemas.microsoft.com/office/drawing/2014/main" id="{A1D5B084-37D6-8B49-B2C5-97A4AC4DEDD1}"/>
              </a:ext>
            </a:extLst>
          </p:cNvPr>
          <p:cNvSpPr>
            <a:spLocks noGrp="1"/>
          </p:cNvSpPr>
          <p:nvPr>
            <p:ph type="body" sz="quarter" idx="19"/>
          </p:nvPr>
        </p:nvSpPr>
        <p:spPr>
          <a:xfrm>
            <a:off x="419100" y="1714500"/>
            <a:ext cx="3238500" cy="4495800"/>
          </a:xfrm>
        </p:spPr>
        <p:txBody>
          <a:bodyPr/>
          <a:lstStyle>
            <a:lvl1pPr marL="0" indent="0">
              <a:buNone/>
              <a:defRPr/>
            </a:lvl1pPr>
            <a:lvl2pPr marL="171450" indent="-171450">
              <a:tabLst/>
              <a:defRPr/>
            </a:lvl2pPr>
            <a:lvl3pPr marL="517525" indent="-174625">
              <a:tabLst/>
              <a:defRPr/>
            </a:lvl3pPr>
            <a:lvl4pPr marL="863600" indent="-174625">
              <a:tabLst/>
              <a:defRPr/>
            </a:lvl4pPr>
            <a:lvl5pPr marL="1200150" indent="-171450">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8014863"/>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guide id="4" pos="2832">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Headline, Left column content + photo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solidFill>
                  <a:schemeClr val="tx1"/>
                </a:solidFill>
                <a:latin typeface="+mn-lt"/>
              </a:defRPr>
            </a:lvl1pPr>
          </a:lstStyle>
          <a:p>
            <a:r>
              <a:rPr lang="en-US"/>
              <a:t>Click to edit master title style</a:t>
            </a:r>
          </a:p>
        </p:txBody>
      </p:sp>
      <p:pic>
        <p:nvPicPr>
          <p:cNvPr id="7" name="Picture 6">
            <a:extLst>
              <a:ext uri="{FF2B5EF4-FFF2-40B4-BE49-F238E27FC236}">
                <a16:creationId xmlns:a16="http://schemas.microsoft.com/office/drawing/2014/main" id="{182B8AF3-EB6A-3447-802F-4A57F2C9C119}"/>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4D25F7AA-DB0F-AC4C-93EC-3B513819009C}"/>
              </a:ext>
            </a:extLst>
          </p:cNvPr>
          <p:cNvSpPr>
            <a:spLocks noGrp="1"/>
          </p:cNvSpPr>
          <p:nvPr>
            <p:ph type="body" sz="quarter" idx="19"/>
          </p:nvPr>
        </p:nvSpPr>
        <p:spPr>
          <a:xfrm>
            <a:off x="419100" y="1714500"/>
            <a:ext cx="32385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9">
            <a:extLst>
              <a:ext uri="{FF2B5EF4-FFF2-40B4-BE49-F238E27FC236}">
                <a16:creationId xmlns:a16="http://schemas.microsoft.com/office/drawing/2014/main" id="{84404901-4A20-E54D-9EF0-776E83E3B579}"/>
              </a:ext>
            </a:extLst>
          </p:cNvPr>
          <p:cNvSpPr>
            <a:spLocks noGrp="1"/>
          </p:cNvSpPr>
          <p:nvPr>
            <p:ph type="pic" sz="quarter" idx="14"/>
          </p:nvPr>
        </p:nvSpPr>
        <p:spPr>
          <a:xfrm>
            <a:off x="4497619" y="-6350"/>
            <a:ext cx="7707831" cy="6221413"/>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7703564"/>
              <a:gd name="connsiteY0" fmla="*/ 9761 h 6223536"/>
              <a:gd name="connsiteX1" fmla="*/ 7703536 w 7703564"/>
              <a:gd name="connsiteY1" fmla="*/ 0 h 6223536"/>
              <a:gd name="connsiteX2" fmla="*/ 6003938 w 7703564"/>
              <a:gd name="connsiteY2" fmla="*/ 6223536 h 6223536"/>
              <a:gd name="connsiteX3" fmla="*/ 1391658 w 7703564"/>
              <a:gd name="connsiteY3" fmla="*/ 6223536 h 6223536"/>
              <a:gd name="connsiteX4" fmla="*/ 4483 w 7703564"/>
              <a:gd name="connsiteY4" fmla="*/ 4588711 h 6223536"/>
              <a:gd name="connsiteX5" fmla="*/ 1308 w 7703564"/>
              <a:gd name="connsiteY5" fmla="*/ 9761 h 6223536"/>
              <a:gd name="connsiteX0" fmla="*/ 1308 w 7711899"/>
              <a:gd name="connsiteY0" fmla="*/ 9761 h 6223536"/>
              <a:gd name="connsiteX1" fmla="*/ 7703536 w 7711899"/>
              <a:gd name="connsiteY1" fmla="*/ 0 h 6223536"/>
              <a:gd name="connsiteX2" fmla="*/ 7705416 w 7711899"/>
              <a:gd name="connsiteY2" fmla="*/ 6223536 h 6223536"/>
              <a:gd name="connsiteX3" fmla="*/ 1391658 w 7711899"/>
              <a:gd name="connsiteY3" fmla="*/ 6223536 h 6223536"/>
              <a:gd name="connsiteX4" fmla="*/ 4483 w 7711899"/>
              <a:gd name="connsiteY4" fmla="*/ 4588711 h 6223536"/>
              <a:gd name="connsiteX5" fmla="*/ 1308 w 7711899"/>
              <a:gd name="connsiteY5" fmla="*/ 9761 h 6223536"/>
              <a:gd name="connsiteX0" fmla="*/ 1308 w 7709474"/>
              <a:gd name="connsiteY0" fmla="*/ 9761 h 6223536"/>
              <a:gd name="connsiteX1" fmla="*/ 7694011 w 7709474"/>
              <a:gd name="connsiteY1" fmla="*/ 0 h 6223536"/>
              <a:gd name="connsiteX2" fmla="*/ 7705416 w 7709474"/>
              <a:gd name="connsiteY2" fmla="*/ 6223536 h 6223536"/>
              <a:gd name="connsiteX3" fmla="*/ 1391658 w 7709474"/>
              <a:gd name="connsiteY3" fmla="*/ 6223536 h 6223536"/>
              <a:gd name="connsiteX4" fmla="*/ 4483 w 7709474"/>
              <a:gd name="connsiteY4" fmla="*/ 4588711 h 6223536"/>
              <a:gd name="connsiteX5" fmla="*/ 1308 w 7709474"/>
              <a:gd name="connsiteY5" fmla="*/ 9761 h 6223536"/>
              <a:gd name="connsiteX0" fmla="*/ 1308 w 7702374"/>
              <a:gd name="connsiteY0" fmla="*/ 9761 h 6226711"/>
              <a:gd name="connsiteX1" fmla="*/ 7694011 w 7702374"/>
              <a:gd name="connsiteY1" fmla="*/ 0 h 6226711"/>
              <a:gd name="connsiteX2" fmla="*/ 7695891 w 7702374"/>
              <a:gd name="connsiteY2" fmla="*/ 6226711 h 6226711"/>
              <a:gd name="connsiteX3" fmla="*/ 1391658 w 7702374"/>
              <a:gd name="connsiteY3" fmla="*/ 6223536 h 6226711"/>
              <a:gd name="connsiteX4" fmla="*/ 4483 w 7702374"/>
              <a:gd name="connsiteY4" fmla="*/ 4588711 h 6226711"/>
              <a:gd name="connsiteX5" fmla="*/ 1308 w 7702374"/>
              <a:gd name="connsiteY5" fmla="*/ 9761 h 6226711"/>
              <a:gd name="connsiteX0" fmla="*/ 415 w 7707831"/>
              <a:gd name="connsiteY0" fmla="*/ 0 h 6232854"/>
              <a:gd name="connsiteX1" fmla="*/ 7699468 w 7707831"/>
              <a:gd name="connsiteY1" fmla="*/ 6143 h 6232854"/>
              <a:gd name="connsiteX2" fmla="*/ 7701348 w 7707831"/>
              <a:gd name="connsiteY2" fmla="*/ 6232854 h 6232854"/>
              <a:gd name="connsiteX3" fmla="*/ 1397115 w 7707831"/>
              <a:gd name="connsiteY3" fmla="*/ 6229679 h 6232854"/>
              <a:gd name="connsiteX4" fmla="*/ 9940 w 7707831"/>
              <a:gd name="connsiteY4" fmla="*/ 4594854 h 6232854"/>
              <a:gd name="connsiteX5" fmla="*/ 415 w 7707831"/>
              <a:gd name="connsiteY5" fmla="*/ 0 h 6232854"/>
              <a:gd name="connsiteX0" fmla="*/ 415 w 7710954"/>
              <a:gd name="connsiteY0" fmla="*/ 218 h 6233072"/>
              <a:gd name="connsiteX1" fmla="*/ 7705818 w 7710954"/>
              <a:gd name="connsiteY1" fmla="*/ 0 h 6233072"/>
              <a:gd name="connsiteX2" fmla="*/ 7701348 w 7710954"/>
              <a:gd name="connsiteY2" fmla="*/ 6233072 h 6233072"/>
              <a:gd name="connsiteX3" fmla="*/ 1397115 w 7710954"/>
              <a:gd name="connsiteY3" fmla="*/ 6229897 h 6233072"/>
              <a:gd name="connsiteX4" fmla="*/ 9940 w 7710954"/>
              <a:gd name="connsiteY4" fmla="*/ 4595072 h 6233072"/>
              <a:gd name="connsiteX5" fmla="*/ 415 w 7710954"/>
              <a:gd name="connsiteY5" fmla="*/ 218 h 6233072"/>
              <a:gd name="connsiteX0" fmla="*/ 415 w 7707831"/>
              <a:gd name="connsiteY0" fmla="*/ 218 h 6233072"/>
              <a:gd name="connsiteX1" fmla="*/ 7699468 w 7707831"/>
              <a:gd name="connsiteY1" fmla="*/ 0 h 6233072"/>
              <a:gd name="connsiteX2" fmla="*/ 7701348 w 7707831"/>
              <a:gd name="connsiteY2" fmla="*/ 6233072 h 6233072"/>
              <a:gd name="connsiteX3" fmla="*/ 1397115 w 7707831"/>
              <a:gd name="connsiteY3" fmla="*/ 6229897 h 6233072"/>
              <a:gd name="connsiteX4" fmla="*/ 9940 w 7707831"/>
              <a:gd name="connsiteY4" fmla="*/ 4595072 h 6233072"/>
              <a:gd name="connsiteX5" fmla="*/ 415 w 7707831"/>
              <a:gd name="connsiteY5" fmla="*/ 218 h 623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07831" h="6233072">
                <a:moveTo>
                  <a:pt x="415" y="218"/>
                </a:moveTo>
                <a:lnTo>
                  <a:pt x="7699468" y="0"/>
                </a:lnTo>
                <a:cubicBezTo>
                  <a:pt x="7707532" y="2835940"/>
                  <a:pt x="7712493" y="3125802"/>
                  <a:pt x="7701348" y="6233072"/>
                </a:cubicBezTo>
                <a:lnTo>
                  <a:pt x="1397115" y="6229897"/>
                </a:lnTo>
                <a:cubicBezTo>
                  <a:pt x="1182952" y="6228459"/>
                  <a:pt x="-57314" y="5971484"/>
                  <a:pt x="9940" y="4595072"/>
                </a:cubicBezTo>
                <a:cubicBezTo>
                  <a:pt x="4698" y="3399635"/>
                  <a:pt x="-1702" y="1732910"/>
                  <a:pt x="415" y="218"/>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2" name="TextBox 1">
            <a:extLst>
              <a:ext uri="{FF2B5EF4-FFF2-40B4-BE49-F238E27FC236}">
                <a16:creationId xmlns:a16="http://schemas.microsoft.com/office/drawing/2014/main" id="{6920E550-B183-05F0-7958-254CD13F9721}"/>
              </a:ext>
            </a:extLst>
          </p:cNvPr>
          <p:cNvSpPr txBox="1"/>
          <p:nvPr userDrawn="1"/>
        </p:nvSpPr>
        <p:spPr>
          <a:xfrm>
            <a:off x="4495384" y="6431000"/>
            <a:ext cx="3201234" cy="230832"/>
          </a:xfrm>
          <a:prstGeom prst="rect">
            <a:avLst/>
          </a:prstGeom>
          <a:noFill/>
        </p:spPr>
        <p:txBody>
          <a:bodyPr wrap="square" lIns="0" rIns="0" rtlCol="0" anchor="b" anchorCtr="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646937639"/>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Title ONLY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spTree>
    <p:extLst>
      <p:ext uri="{BB962C8B-B14F-4D97-AF65-F5344CB8AC3E}">
        <p14:creationId xmlns:p14="http://schemas.microsoft.com/office/powerpoint/2010/main" val="427038398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eadline, Left column content + illustration">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latin typeface="+mn-lt"/>
              </a:defRPr>
            </a:lvl1pPr>
          </a:lstStyle>
          <a:p>
            <a:r>
              <a:rPr lang="en-US"/>
              <a:t>Click to edit master title style</a:t>
            </a:r>
          </a:p>
        </p:txBody>
      </p:sp>
      <p:sp>
        <p:nvSpPr>
          <p:cNvPr id="6" name="Picture Placeholder 9">
            <a:extLst>
              <a:ext uri="{FF2B5EF4-FFF2-40B4-BE49-F238E27FC236}">
                <a16:creationId xmlns:a16="http://schemas.microsoft.com/office/drawing/2014/main" id="{3EAF1985-93E2-A444-BD0E-5986E92D0DF1}"/>
              </a:ext>
            </a:extLst>
          </p:cNvPr>
          <p:cNvSpPr>
            <a:spLocks noGrp="1"/>
          </p:cNvSpPr>
          <p:nvPr>
            <p:ph type="pic" sz="quarter" idx="14"/>
          </p:nvPr>
        </p:nvSpPr>
        <p:spPr>
          <a:xfrm>
            <a:off x="4503077" y="-11648"/>
            <a:ext cx="7702374" cy="6226711"/>
          </a:xfrm>
          <a:prstGeom prst="rect">
            <a:avLst/>
          </a:prstGeom>
          <a:noFill/>
        </p:spPr>
        <p:txBody>
          <a:bodyPr vert="horz" lIns="0" tIns="45720" rIns="0" bIns="0" rtlCol="0" anchor="ctr" anchorCtr="0">
            <a:noAutofit/>
          </a:bodyPr>
          <a:lstStyle>
            <a:lvl1pPr marL="0" indent="0" algn="ctr">
              <a:buNone/>
              <a:defRPr lang="en-US" sz="1801" dirty="0">
                <a:solidFill>
                  <a:schemeClr val="bg1"/>
                </a:solidFill>
              </a:defRPr>
            </a:lvl1pPr>
          </a:lstStyle>
          <a:p>
            <a:pPr lvl="0" algn="ctr"/>
            <a:r>
              <a:rPr lang="en-US"/>
              <a:t>Click icon to add picture</a:t>
            </a:r>
          </a:p>
        </p:txBody>
      </p:sp>
      <p:sp>
        <p:nvSpPr>
          <p:cNvPr id="7" name="Text Placeholder 3">
            <a:extLst>
              <a:ext uri="{FF2B5EF4-FFF2-40B4-BE49-F238E27FC236}">
                <a16:creationId xmlns:a16="http://schemas.microsoft.com/office/drawing/2014/main" id="{1D6B45BE-196F-6B43-8E72-C2AC9D40CA28}"/>
              </a:ext>
            </a:extLst>
          </p:cNvPr>
          <p:cNvSpPr>
            <a:spLocks noGrp="1"/>
          </p:cNvSpPr>
          <p:nvPr>
            <p:ph type="body" sz="quarter" idx="19"/>
          </p:nvPr>
        </p:nvSpPr>
        <p:spPr>
          <a:xfrm>
            <a:off x="419100" y="1714500"/>
            <a:ext cx="3238500" cy="4495800"/>
          </a:xfrm>
        </p:spPr>
        <p:txBody>
          <a:bodyPr/>
          <a:lstStyle>
            <a:lvl1pPr marL="0" indent="0">
              <a:buNone/>
              <a:defRPr/>
            </a:lvl1pPr>
            <a:lvl2pPr marL="171450" indent="-171450">
              <a:tabLst/>
              <a:defRPr/>
            </a:lvl2pPr>
            <a:lvl3pPr marL="517525" indent="-174625">
              <a:tabLst/>
              <a:defRPr/>
            </a:lvl3pPr>
            <a:lvl4pPr marL="863600" indent="-174625">
              <a:tabLst/>
              <a:defRPr/>
            </a:lvl4pPr>
            <a:lvl5pPr marL="1200150" indent="-171450">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6710353"/>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guide id="4" pos="2832">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Headline, Left column content">
    <p:bg>
      <p:bgPr>
        <a:solidFill>
          <a:schemeClr val="tx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latin typeface="Sage Text" panose="02010503040201060103" pitchFamily="2" charset="77"/>
              </a:defRPr>
            </a:lvl1pPr>
          </a:lstStyle>
          <a:p>
            <a:r>
              <a:rPr lang="en-US"/>
              <a:t>Click to edit master title style</a:t>
            </a:r>
          </a:p>
        </p:txBody>
      </p:sp>
      <p:sp>
        <p:nvSpPr>
          <p:cNvPr id="5" name="Text Placeholder 3">
            <a:extLst>
              <a:ext uri="{FF2B5EF4-FFF2-40B4-BE49-F238E27FC236}">
                <a16:creationId xmlns:a16="http://schemas.microsoft.com/office/drawing/2014/main" id="{919F2C15-E8F9-0941-93C6-074362454DC5}"/>
              </a:ext>
            </a:extLst>
          </p:cNvPr>
          <p:cNvSpPr>
            <a:spLocks noGrp="1"/>
          </p:cNvSpPr>
          <p:nvPr>
            <p:ph type="body" sz="quarter" idx="19"/>
          </p:nvPr>
        </p:nvSpPr>
        <p:spPr>
          <a:xfrm>
            <a:off x="419100" y="1714500"/>
            <a:ext cx="3238500" cy="4495800"/>
          </a:xfrm>
        </p:spPr>
        <p:txBody>
          <a:bodyPr/>
          <a:lstStyle>
            <a:lvl1pPr marL="0" indent="0">
              <a:buNone/>
              <a:defRPr/>
            </a:lvl1pPr>
            <a:lvl2pPr marL="171450" indent="-171450">
              <a:tabLst/>
              <a:defRPr/>
            </a:lvl2pPr>
            <a:lvl3pPr marL="517525" indent="-174625">
              <a:tabLst/>
              <a:defRPr/>
            </a:lvl3pPr>
            <a:lvl4pPr marL="863600" indent="-174625">
              <a:tabLst/>
              <a:defRPr/>
            </a:lvl4pPr>
            <a:lvl5pPr marL="1200150" indent="-171450">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191508"/>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guide id="4" pos="283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Section divider - LEAP">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26DCC7-59E0-7616-FCC5-20B9159CA48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Tree>
    <p:extLst>
      <p:ext uri="{BB962C8B-B14F-4D97-AF65-F5344CB8AC3E}">
        <p14:creationId xmlns:p14="http://schemas.microsoft.com/office/powerpoint/2010/main" val="27541553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4_Section divider - FLUI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502574-3EE8-0A64-62F6-11D212434AE8}"/>
              </a:ext>
            </a:extLst>
          </p:cNvPr>
          <p:cNvPicPr>
            <a:picLocks noChangeAspect="1"/>
          </p:cNvPicPr>
          <p:nvPr userDrawn="1"/>
        </p:nvPicPr>
        <p:blipFill rotWithShape="1">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Tree>
    <p:extLst>
      <p:ext uri="{BB962C8B-B14F-4D97-AF65-F5344CB8AC3E}">
        <p14:creationId xmlns:p14="http://schemas.microsoft.com/office/powerpoint/2010/main" val="100921667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5_Section divider - UNSTOPPAB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CA2F28B-845B-229B-9C15-2F5971DC6BD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Tree>
    <p:extLst>
      <p:ext uri="{BB962C8B-B14F-4D97-AF65-F5344CB8AC3E}">
        <p14:creationId xmlns:p14="http://schemas.microsoft.com/office/powerpoint/2010/main" val="22117281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Section divider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4427220" cy="594360"/>
          </a:xfrm>
        </p:spPr>
        <p:txBody>
          <a:bodyPr/>
          <a:lstStyle/>
          <a:p>
            <a:r>
              <a:rPr lang="en-US"/>
              <a:t>Section divider page</a:t>
            </a:r>
          </a:p>
        </p:txBody>
      </p:sp>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7" name="Picture Placeholder 9">
            <a:extLst>
              <a:ext uri="{FF2B5EF4-FFF2-40B4-BE49-F238E27FC236}">
                <a16:creationId xmlns:a16="http://schemas.microsoft.com/office/drawing/2014/main" id="{90787736-8881-FD47-8E8B-86DE88631492}"/>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Tree>
    <p:extLst>
      <p:ext uri="{BB962C8B-B14F-4D97-AF65-F5344CB8AC3E}">
        <p14:creationId xmlns:p14="http://schemas.microsoft.com/office/powerpoint/2010/main" val="4832481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Section divider -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Tree>
    <p:extLst>
      <p:ext uri="{BB962C8B-B14F-4D97-AF65-F5344CB8AC3E}">
        <p14:creationId xmlns:p14="http://schemas.microsoft.com/office/powerpoint/2010/main" val="41097348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deo/Media layout 1">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4" name="Media Placeholder 4">
            <a:extLst>
              <a:ext uri="{FF2B5EF4-FFF2-40B4-BE49-F238E27FC236}">
                <a16:creationId xmlns:a16="http://schemas.microsoft.com/office/drawing/2014/main" id="{CC2925D2-44AA-3447-9EA4-4ECD8F5913E9}"/>
              </a:ext>
            </a:extLst>
          </p:cNvPr>
          <p:cNvSpPr>
            <a:spLocks noGrp="1"/>
          </p:cNvSpPr>
          <p:nvPr>
            <p:ph type="media" sz="quarter" idx="11"/>
          </p:nvPr>
        </p:nvSpPr>
        <p:spPr>
          <a:xfrm>
            <a:off x="414338" y="544010"/>
            <a:ext cx="11363325" cy="5667878"/>
          </a:xfrm>
          <a:solidFill>
            <a:schemeClr val="bg2">
              <a:lumMod val="95000"/>
              <a:alpha val="72000"/>
            </a:schemeClr>
          </a:solidFill>
        </p:spPr>
        <p:txBody>
          <a:bodyPr tIns="0" anchor="ctr" anchorCtr="0"/>
          <a:lstStyle>
            <a:lvl1pPr marL="0" indent="0" algn="ctr">
              <a:buNone/>
              <a:defRPr b="0" i="0">
                <a:solidFill>
                  <a:schemeClr val="tx1"/>
                </a:solidFill>
              </a:defRPr>
            </a:lvl1pPr>
          </a:lstStyle>
          <a:p>
            <a:r>
              <a:rPr lang="en-US"/>
              <a:t>Click icon to add media</a:t>
            </a:r>
          </a:p>
        </p:txBody>
      </p:sp>
    </p:spTree>
    <p:extLst>
      <p:ext uri="{BB962C8B-B14F-4D97-AF65-F5344CB8AC3E}">
        <p14:creationId xmlns:p14="http://schemas.microsoft.com/office/powerpoint/2010/main" val="23797760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Video/Media layout 2">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
        <p:nvSpPr>
          <p:cNvPr id="4" name="Media Placeholder 4">
            <a:extLst>
              <a:ext uri="{FF2B5EF4-FFF2-40B4-BE49-F238E27FC236}">
                <a16:creationId xmlns:a16="http://schemas.microsoft.com/office/drawing/2014/main" id="{CC2925D2-44AA-3447-9EA4-4ECD8F5913E9}"/>
              </a:ext>
            </a:extLst>
          </p:cNvPr>
          <p:cNvSpPr>
            <a:spLocks noGrp="1"/>
          </p:cNvSpPr>
          <p:nvPr>
            <p:ph type="media" sz="quarter" idx="11"/>
          </p:nvPr>
        </p:nvSpPr>
        <p:spPr>
          <a:xfrm>
            <a:off x="414338" y="544010"/>
            <a:ext cx="11363325" cy="5667878"/>
          </a:xfrm>
          <a:prstGeom prst="roundRect">
            <a:avLst>
              <a:gd name="adj" fmla="val 8185"/>
            </a:avLst>
          </a:prstGeom>
          <a:solidFill>
            <a:schemeClr val="bg2">
              <a:lumMod val="95000"/>
              <a:alpha val="72000"/>
            </a:schemeClr>
          </a:solidFill>
        </p:spPr>
        <p:txBody>
          <a:bodyPr tIns="0" anchor="ctr" anchorCtr="0"/>
          <a:lstStyle>
            <a:lvl1pPr marL="0" indent="0" algn="ctr">
              <a:buNone/>
              <a:defRPr b="0" i="0">
                <a:solidFill>
                  <a:schemeClr val="tx1"/>
                </a:solidFill>
              </a:defRPr>
            </a:lvl1pPr>
          </a:lstStyle>
          <a:p>
            <a:r>
              <a:rPr lang="en-US"/>
              <a:t>Click icon to add media</a:t>
            </a:r>
          </a:p>
        </p:txBody>
      </p:sp>
    </p:spTree>
    <p:extLst>
      <p:ext uri="{BB962C8B-B14F-4D97-AF65-F5344CB8AC3E}">
        <p14:creationId xmlns:p14="http://schemas.microsoft.com/office/powerpoint/2010/main" val="41806864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1_End slide Hero_S_Symbol Handshak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6028161"/>
            <a:ext cx="5568696" cy="594360"/>
          </a:xfrm>
        </p:spPr>
        <p:txBody>
          <a:bodyPr anchor="ctr" anchorCtr="0"/>
          <a:lstStyle>
            <a:lvl1pPr algn="ctr">
              <a:defRPr sz="28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2"/>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2023 The Sage Group plc or its licensors. All rights reserved. Sage, Sage logos, and Sage product and service names mentioned herein are the trademarks of Sage Global Services Limited or its licensors. All other trademarks are the property of their respective owners.</a:t>
            </a:r>
          </a:p>
        </p:txBody>
      </p:sp>
      <p:pic>
        <p:nvPicPr>
          <p:cNvPr id="7" name="Picture 6">
            <a:extLst>
              <a:ext uri="{FF2B5EF4-FFF2-40B4-BE49-F238E27FC236}">
                <a16:creationId xmlns:a16="http://schemas.microsoft.com/office/drawing/2014/main" id="{AD408D42-1C4C-EF8B-466E-E670309E1C89}"/>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36186" r="34325"/>
          <a:stretch/>
        </p:blipFill>
        <p:spPr>
          <a:xfrm>
            <a:off x="4838700" y="443060"/>
            <a:ext cx="2683890" cy="5119540"/>
          </a:xfrm>
          <a:prstGeom prst="rect">
            <a:avLst/>
          </a:prstGeom>
        </p:spPr>
      </p:pic>
    </p:spTree>
    <p:extLst>
      <p:ext uri="{BB962C8B-B14F-4D97-AF65-F5344CB8AC3E}">
        <p14:creationId xmlns:p14="http://schemas.microsoft.com/office/powerpoint/2010/main" val="3840908993"/>
      </p:ext>
    </p:extLst>
  </p:cSld>
  <p:clrMapOvr>
    <a:masterClrMapping/>
  </p:clrMapOvr>
  <p:extLst>
    <p:ext uri="{DCECCB84-F9BA-43D5-87BE-67443E8EF086}">
      <p15:sldGuideLst xmlns:p15="http://schemas.microsoft.com/office/powerpoint/2012/main">
        <p15:guide id="1" orient="horz" pos="1944">
          <p15:clr>
            <a:srgbClr val="FBAE40"/>
          </p15:clr>
        </p15:guide>
        <p15:guide id="2" orient="horz" pos="367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age symbol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grpSp>
        <p:nvGrpSpPr>
          <p:cNvPr id="71" name="Group 70">
            <a:extLst>
              <a:ext uri="{FF2B5EF4-FFF2-40B4-BE49-F238E27FC236}">
                <a16:creationId xmlns:a16="http://schemas.microsoft.com/office/drawing/2014/main" id="{82170310-FD02-B64E-9B02-F6DE13FED35F}"/>
              </a:ext>
            </a:extLst>
          </p:cNvPr>
          <p:cNvGrpSpPr/>
          <p:nvPr userDrawn="1"/>
        </p:nvGrpSpPr>
        <p:grpSpPr>
          <a:xfrm>
            <a:off x="6238877" y="393700"/>
            <a:ext cx="5535674" cy="6201405"/>
            <a:chOff x="6238877" y="393700"/>
            <a:chExt cx="5535674" cy="6201405"/>
          </a:xfrm>
        </p:grpSpPr>
        <p:grpSp>
          <p:nvGrpSpPr>
            <p:cNvPr id="72" name="Group 71">
              <a:extLst>
                <a:ext uri="{FF2B5EF4-FFF2-40B4-BE49-F238E27FC236}">
                  <a16:creationId xmlns:a16="http://schemas.microsoft.com/office/drawing/2014/main" id="{67E2ACF6-103A-9240-B587-BE5FE06EBC0B}"/>
                </a:ext>
              </a:extLst>
            </p:cNvPr>
            <p:cNvGrpSpPr/>
            <p:nvPr/>
          </p:nvGrpSpPr>
          <p:grpSpPr>
            <a:xfrm>
              <a:off x="6238877" y="2218467"/>
              <a:ext cx="5535674" cy="1647636"/>
              <a:chOff x="6238877" y="394369"/>
              <a:chExt cx="5535674" cy="1647636"/>
            </a:xfrm>
          </p:grpSpPr>
          <p:grpSp>
            <p:nvGrpSpPr>
              <p:cNvPr id="126" name="Group 125">
                <a:extLst>
                  <a:ext uri="{FF2B5EF4-FFF2-40B4-BE49-F238E27FC236}">
                    <a16:creationId xmlns:a16="http://schemas.microsoft.com/office/drawing/2014/main" id="{CFF69E0E-7085-234C-87BB-DD0C51C48865}"/>
                  </a:ext>
                </a:extLst>
              </p:cNvPr>
              <p:cNvGrpSpPr/>
              <p:nvPr/>
            </p:nvGrpSpPr>
            <p:grpSpPr>
              <a:xfrm>
                <a:off x="6238877" y="394369"/>
                <a:ext cx="5535674" cy="745936"/>
                <a:chOff x="6238877" y="394369"/>
                <a:chExt cx="5535674" cy="745936"/>
              </a:xfrm>
            </p:grpSpPr>
            <p:pic>
              <p:nvPicPr>
                <p:cNvPr id="136" name="Picture 135">
                  <a:extLst>
                    <a:ext uri="{FF2B5EF4-FFF2-40B4-BE49-F238E27FC236}">
                      <a16:creationId xmlns:a16="http://schemas.microsoft.com/office/drawing/2014/main" id="{E8EFAFCD-00A6-9944-9D85-582F05AB4CC7}"/>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37" name="Picture 136">
                  <a:extLst>
                    <a:ext uri="{FF2B5EF4-FFF2-40B4-BE49-F238E27FC236}">
                      <a16:creationId xmlns:a16="http://schemas.microsoft.com/office/drawing/2014/main" id="{54139528-DA1E-EA43-A13B-1E32EA0F26BD}"/>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38" name="Picture 137">
                  <a:extLst>
                    <a:ext uri="{FF2B5EF4-FFF2-40B4-BE49-F238E27FC236}">
                      <a16:creationId xmlns:a16="http://schemas.microsoft.com/office/drawing/2014/main" id="{B7D33F5B-D82D-0142-90F1-07AA0B50B37C}"/>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39" name="Picture 138">
                  <a:extLst>
                    <a:ext uri="{FF2B5EF4-FFF2-40B4-BE49-F238E27FC236}">
                      <a16:creationId xmlns:a16="http://schemas.microsoft.com/office/drawing/2014/main" id="{CC7AD683-CB26-ED45-9511-9DAB139064C6}"/>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40" name="Picture 139">
                  <a:extLst>
                    <a:ext uri="{FF2B5EF4-FFF2-40B4-BE49-F238E27FC236}">
                      <a16:creationId xmlns:a16="http://schemas.microsoft.com/office/drawing/2014/main" id="{EA30C539-5963-AA4D-82D2-61A134D908BA}"/>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41" name="Picture 140">
                  <a:extLst>
                    <a:ext uri="{FF2B5EF4-FFF2-40B4-BE49-F238E27FC236}">
                      <a16:creationId xmlns:a16="http://schemas.microsoft.com/office/drawing/2014/main" id="{E8537574-BF7A-604C-A711-4B1A3B6A05C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42" name="Picture 141">
                  <a:extLst>
                    <a:ext uri="{FF2B5EF4-FFF2-40B4-BE49-F238E27FC236}">
                      <a16:creationId xmlns:a16="http://schemas.microsoft.com/office/drawing/2014/main" id="{B1E3CB8C-01C0-474E-A26A-D42AD6EED683}"/>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43" name="Picture 142">
                  <a:extLst>
                    <a:ext uri="{FF2B5EF4-FFF2-40B4-BE49-F238E27FC236}">
                      <a16:creationId xmlns:a16="http://schemas.microsoft.com/office/drawing/2014/main" id="{8E04BC90-5CC4-0C46-A973-301FF1794751}"/>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127" name="Group 126">
                <a:extLst>
                  <a:ext uri="{FF2B5EF4-FFF2-40B4-BE49-F238E27FC236}">
                    <a16:creationId xmlns:a16="http://schemas.microsoft.com/office/drawing/2014/main" id="{DA868886-ACAA-F34B-9FCC-804244EBB8B5}"/>
                  </a:ext>
                </a:extLst>
              </p:cNvPr>
              <p:cNvGrpSpPr/>
              <p:nvPr/>
            </p:nvGrpSpPr>
            <p:grpSpPr>
              <a:xfrm>
                <a:off x="6238877" y="1296069"/>
                <a:ext cx="5535674" cy="745936"/>
                <a:chOff x="6238877" y="394369"/>
                <a:chExt cx="5535674" cy="745936"/>
              </a:xfrm>
            </p:grpSpPr>
            <p:pic>
              <p:nvPicPr>
                <p:cNvPr id="128" name="Picture 127">
                  <a:extLst>
                    <a:ext uri="{FF2B5EF4-FFF2-40B4-BE49-F238E27FC236}">
                      <a16:creationId xmlns:a16="http://schemas.microsoft.com/office/drawing/2014/main" id="{224F75AF-DC4B-C240-B749-E0F0EE02E58B}"/>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29" name="Picture 128">
                  <a:extLst>
                    <a:ext uri="{FF2B5EF4-FFF2-40B4-BE49-F238E27FC236}">
                      <a16:creationId xmlns:a16="http://schemas.microsoft.com/office/drawing/2014/main" id="{4F6BA2B4-18E9-E242-A319-FB6493EF1AC4}"/>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30" name="Picture 129">
                  <a:extLst>
                    <a:ext uri="{FF2B5EF4-FFF2-40B4-BE49-F238E27FC236}">
                      <a16:creationId xmlns:a16="http://schemas.microsoft.com/office/drawing/2014/main" id="{0B874B4F-A89A-E842-A609-F0C0DABC11EA}"/>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31" name="Picture 130">
                  <a:extLst>
                    <a:ext uri="{FF2B5EF4-FFF2-40B4-BE49-F238E27FC236}">
                      <a16:creationId xmlns:a16="http://schemas.microsoft.com/office/drawing/2014/main" id="{EB38761B-55DB-E243-A7A5-3AE503BCEA39}"/>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32" name="Picture 131">
                  <a:extLst>
                    <a:ext uri="{FF2B5EF4-FFF2-40B4-BE49-F238E27FC236}">
                      <a16:creationId xmlns:a16="http://schemas.microsoft.com/office/drawing/2014/main" id="{1DEE4301-B2B6-F841-B946-1BEC7626909C}"/>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33" name="Picture 132">
                  <a:extLst>
                    <a:ext uri="{FF2B5EF4-FFF2-40B4-BE49-F238E27FC236}">
                      <a16:creationId xmlns:a16="http://schemas.microsoft.com/office/drawing/2014/main" id="{2C85052E-798B-B14E-8BD2-F266CFCF2A3F}"/>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34" name="Picture 133">
                  <a:extLst>
                    <a:ext uri="{FF2B5EF4-FFF2-40B4-BE49-F238E27FC236}">
                      <a16:creationId xmlns:a16="http://schemas.microsoft.com/office/drawing/2014/main" id="{F771C328-43CE-934C-BFC8-6ED9A0A8788F}"/>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35" name="Picture 134">
                  <a:extLst>
                    <a:ext uri="{FF2B5EF4-FFF2-40B4-BE49-F238E27FC236}">
                      <a16:creationId xmlns:a16="http://schemas.microsoft.com/office/drawing/2014/main" id="{9D8C76E8-52C9-6548-AAE5-E472811F869B}"/>
                    </a:ext>
                  </a:extLst>
                </p:cNvPr>
                <p:cNvPicPr>
                  <a:picLocks noChangeAspect="1"/>
                </p:cNvPicPr>
                <p:nvPr/>
              </p:nvPicPr>
              <p:blipFill>
                <a:blip r:embed="rId3"/>
                <a:stretch>
                  <a:fillRect/>
                </a:stretch>
              </p:blipFill>
              <p:spPr>
                <a:xfrm>
                  <a:off x="6988177" y="718879"/>
                  <a:ext cx="244653" cy="421426"/>
                </a:xfrm>
                <a:prstGeom prst="rect">
                  <a:avLst/>
                </a:prstGeom>
              </p:spPr>
            </p:pic>
          </p:grpSp>
        </p:grpSp>
        <p:grpSp>
          <p:nvGrpSpPr>
            <p:cNvPr id="73" name="Group 72">
              <a:extLst>
                <a:ext uri="{FF2B5EF4-FFF2-40B4-BE49-F238E27FC236}">
                  <a16:creationId xmlns:a16="http://schemas.microsoft.com/office/drawing/2014/main" id="{DCB83AAF-ED35-A049-AABF-C9135D5DD78A}"/>
                </a:ext>
              </a:extLst>
            </p:cNvPr>
            <p:cNvGrpSpPr/>
            <p:nvPr/>
          </p:nvGrpSpPr>
          <p:grpSpPr>
            <a:xfrm>
              <a:off x="6238877" y="4040917"/>
              <a:ext cx="5535674" cy="1647636"/>
              <a:chOff x="6238877" y="394369"/>
              <a:chExt cx="5535674" cy="1647636"/>
            </a:xfrm>
          </p:grpSpPr>
          <p:grpSp>
            <p:nvGrpSpPr>
              <p:cNvPr id="108" name="Group 107">
                <a:extLst>
                  <a:ext uri="{FF2B5EF4-FFF2-40B4-BE49-F238E27FC236}">
                    <a16:creationId xmlns:a16="http://schemas.microsoft.com/office/drawing/2014/main" id="{9F2E5089-B14A-9742-9076-60522A230567}"/>
                  </a:ext>
                </a:extLst>
              </p:cNvPr>
              <p:cNvGrpSpPr/>
              <p:nvPr/>
            </p:nvGrpSpPr>
            <p:grpSpPr>
              <a:xfrm>
                <a:off x="6238877" y="394369"/>
                <a:ext cx="5535674" cy="745936"/>
                <a:chOff x="6238877" y="394369"/>
                <a:chExt cx="5535674" cy="745936"/>
              </a:xfrm>
            </p:grpSpPr>
            <p:pic>
              <p:nvPicPr>
                <p:cNvPr id="118" name="Picture 117">
                  <a:extLst>
                    <a:ext uri="{FF2B5EF4-FFF2-40B4-BE49-F238E27FC236}">
                      <a16:creationId xmlns:a16="http://schemas.microsoft.com/office/drawing/2014/main" id="{E307ACCD-BBCA-AE49-8895-8B05C679DF7E}"/>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19" name="Picture 118">
                  <a:extLst>
                    <a:ext uri="{FF2B5EF4-FFF2-40B4-BE49-F238E27FC236}">
                      <a16:creationId xmlns:a16="http://schemas.microsoft.com/office/drawing/2014/main" id="{A351233D-9CD6-6848-8852-F6F9175E0560}"/>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20" name="Picture 119">
                  <a:extLst>
                    <a:ext uri="{FF2B5EF4-FFF2-40B4-BE49-F238E27FC236}">
                      <a16:creationId xmlns:a16="http://schemas.microsoft.com/office/drawing/2014/main" id="{277C3285-4221-0E46-9C68-9E9756B39B21}"/>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21" name="Picture 120">
                  <a:extLst>
                    <a:ext uri="{FF2B5EF4-FFF2-40B4-BE49-F238E27FC236}">
                      <a16:creationId xmlns:a16="http://schemas.microsoft.com/office/drawing/2014/main" id="{34D9B167-B2D4-0441-B0D2-01D074A853E3}"/>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22" name="Picture 121">
                  <a:extLst>
                    <a:ext uri="{FF2B5EF4-FFF2-40B4-BE49-F238E27FC236}">
                      <a16:creationId xmlns:a16="http://schemas.microsoft.com/office/drawing/2014/main" id="{9CCDDCA1-DCC7-1F47-BF8B-DB65F0029CEE}"/>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23" name="Picture 122">
                  <a:extLst>
                    <a:ext uri="{FF2B5EF4-FFF2-40B4-BE49-F238E27FC236}">
                      <a16:creationId xmlns:a16="http://schemas.microsoft.com/office/drawing/2014/main" id="{AECD938B-175C-9442-BB8F-84775EBDFAAA}"/>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24" name="Picture 123">
                  <a:extLst>
                    <a:ext uri="{FF2B5EF4-FFF2-40B4-BE49-F238E27FC236}">
                      <a16:creationId xmlns:a16="http://schemas.microsoft.com/office/drawing/2014/main" id="{CC17190A-CBB2-1D46-9858-4011D7E31E6E}"/>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25" name="Picture 124">
                  <a:extLst>
                    <a:ext uri="{FF2B5EF4-FFF2-40B4-BE49-F238E27FC236}">
                      <a16:creationId xmlns:a16="http://schemas.microsoft.com/office/drawing/2014/main" id="{DB57266D-E7F2-6C41-9A2F-259C3330E910}"/>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109" name="Group 108">
                <a:extLst>
                  <a:ext uri="{FF2B5EF4-FFF2-40B4-BE49-F238E27FC236}">
                    <a16:creationId xmlns:a16="http://schemas.microsoft.com/office/drawing/2014/main" id="{23E64EBD-0CC7-4D49-ACA3-A47CB4725BCC}"/>
                  </a:ext>
                </a:extLst>
              </p:cNvPr>
              <p:cNvGrpSpPr/>
              <p:nvPr/>
            </p:nvGrpSpPr>
            <p:grpSpPr>
              <a:xfrm>
                <a:off x="6238877" y="1296069"/>
                <a:ext cx="5535674" cy="745936"/>
                <a:chOff x="6238877" y="394369"/>
                <a:chExt cx="5535674" cy="745936"/>
              </a:xfrm>
            </p:grpSpPr>
            <p:pic>
              <p:nvPicPr>
                <p:cNvPr id="110" name="Picture 109">
                  <a:extLst>
                    <a:ext uri="{FF2B5EF4-FFF2-40B4-BE49-F238E27FC236}">
                      <a16:creationId xmlns:a16="http://schemas.microsoft.com/office/drawing/2014/main" id="{1FF296B1-7A51-4B4A-B3A1-551F3A9713F6}"/>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11" name="Picture 110">
                  <a:extLst>
                    <a:ext uri="{FF2B5EF4-FFF2-40B4-BE49-F238E27FC236}">
                      <a16:creationId xmlns:a16="http://schemas.microsoft.com/office/drawing/2014/main" id="{AA29D605-CC41-A349-896C-A8D6479F9030}"/>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12" name="Picture 111">
                  <a:extLst>
                    <a:ext uri="{FF2B5EF4-FFF2-40B4-BE49-F238E27FC236}">
                      <a16:creationId xmlns:a16="http://schemas.microsoft.com/office/drawing/2014/main" id="{F114C4A5-23E3-A049-B69C-EF24A0F9F343}"/>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13" name="Picture 112">
                  <a:extLst>
                    <a:ext uri="{FF2B5EF4-FFF2-40B4-BE49-F238E27FC236}">
                      <a16:creationId xmlns:a16="http://schemas.microsoft.com/office/drawing/2014/main" id="{A3B29882-F403-DD4F-8208-A2A8236E0C18}"/>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14" name="Picture 113">
                  <a:extLst>
                    <a:ext uri="{FF2B5EF4-FFF2-40B4-BE49-F238E27FC236}">
                      <a16:creationId xmlns:a16="http://schemas.microsoft.com/office/drawing/2014/main" id="{05A10E24-E52A-C747-AD4D-40EF34531FF7}"/>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15" name="Picture 114">
                  <a:extLst>
                    <a:ext uri="{FF2B5EF4-FFF2-40B4-BE49-F238E27FC236}">
                      <a16:creationId xmlns:a16="http://schemas.microsoft.com/office/drawing/2014/main" id="{C632C53E-7600-F74B-8F21-4D13EB32381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16" name="Picture 115">
                  <a:extLst>
                    <a:ext uri="{FF2B5EF4-FFF2-40B4-BE49-F238E27FC236}">
                      <a16:creationId xmlns:a16="http://schemas.microsoft.com/office/drawing/2014/main" id="{467130D2-0288-FC41-95CB-AD693680B146}"/>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17" name="Picture 116">
                  <a:extLst>
                    <a:ext uri="{FF2B5EF4-FFF2-40B4-BE49-F238E27FC236}">
                      <a16:creationId xmlns:a16="http://schemas.microsoft.com/office/drawing/2014/main" id="{51D82F32-1082-6346-B416-BC0451498194}"/>
                    </a:ext>
                  </a:extLst>
                </p:cNvPr>
                <p:cNvPicPr>
                  <a:picLocks noChangeAspect="1"/>
                </p:cNvPicPr>
                <p:nvPr/>
              </p:nvPicPr>
              <p:blipFill>
                <a:blip r:embed="rId3"/>
                <a:stretch>
                  <a:fillRect/>
                </a:stretch>
              </p:blipFill>
              <p:spPr>
                <a:xfrm>
                  <a:off x="6988177" y="718879"/>
                  <a:ext cx="244653" cy="421426"/>
                </a:xfrm>
                <a:prstGeom prst="rect">
                  <a:avLst/>
                </a:prstGeom>
              </p:spPr>
            </p:pic>
          </p:grpSp>
        </p:grpSp>
        <p:grpSp>
          <p:nvGrpSpPr>
            <p:cNvPr id="94" name="Group 93">
              <a:extLst>
                <a:ext uri="{FF2B5EF4-FFF2-40B4-BE49-F238E27FC236}">
                  <a16:creationId xmlns:a16="http://schemas.microsoft.com/office/drawing/2014/main" id="{9A6ADF50-385A-BC42-835D-88DD173D0116}"/>
                </a:ext>
              </a:extLst>
            </p:cNvPr>
            <p:cNvGrpSpPr/>
            <p:nvPr/>
          </p:nvGrpSpPr>
          <p:grpSpPr>
            <a:xfrm>
              <a:off x="6238877" y="5849169"/>
              <a:ext cx="5535674" cy="745936"/>
              <a:chOff x="6238877" y="394369"/>
              <a:chExt cx="5535674" cy="745936"/>
            </a:xfrm>
          </p:grpSpPr>
          <p:pic>
            <p:nvPicPr>
              <p:cNvPr id="100" name="Picture 99">
                <a:extLst>
                  <a:ext uri="{FF2B5EF4-FFF2-40B4-BE49-F238E27FC236}">
                    <a16:creationId xmlns:a16="http://schemas.microsoft.com/office/drawing/2014/main" id="{7216A813-9927-474A-9346-22AD4166DF38}"/>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01" name="Picture 100">
                <a:extLst>
                  <a:ext uri="{FF2B5EF4-FFF2-40B4-BE49-F238E27FC236}">
                    <a16:creationId xmlns:a16="http://schemas.microsoft.com/office/drawing/2014/main" id="{C833EEB0-8A54-8C4F-9F31-095D65E5F921}"/>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02" name="Picture 101">
                <a:extLst>
                  <a:ext uri="{FF2B5EF4-FFF2-40B4-BE49-F238E27FC236}">
                    <a16:creationId xmlns:a16="http://schemas.microsoft.com/office/drawing/2014/main" id="{0E3CE198-FFF3-0148-8E3C-8C8C97BF7302}"/>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03" name="Picture 102">
                <a:extLst>
                  <a:ext uri="{FF2B5EF4-FFF2-40B4-BE49-F238E27FC236}">
                    <a16:creationId xmlns:a16="http://schemas.microsoft.com/office/drawing/2014/main" id="{F1A5920D-F829-9F4A-9F11-10A18A2AC19F}"/>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04" name="Picture 103">
                <a:extLst>
                  <a:ext uri="{FF2B5EF4-FFF2-40B4-BE49-F238E27FC236}">
                    <a16:creationId xmlns:a16="http://schemas.microsoft.com/office/drawing/2014/main" id="{DB354C7E-F478-3B49-B934-9DC40AE5A38C}"/>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05" name="Picture 104">
                <a:extLst>
                  <a:ext uri="{FF2B5EF4-FFF2-40B4-BE49-F238E27FC236}">
                    <a16:creationId xmlns:a16="http://schemas.microsoft.com/office/drawing/2014/main" id="{414AB046-41C4-1745-A7B1-7E09B8FAB1AA}"/>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06" name="Picture 105">
                <a:extLst>
                  <a:ext uri="{FF2B5EF4-FFF2-40B4-BE49-F238E27FC236}">
                    <a16:creationId xmlns:a16="http://schemas.microsoft.com/office/drawing/2014/main" id="{32FC108E-C2C8-7441-BF15-CF6069DD3C35}"/>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07" name="Picture 106">
                <a:extLst>
                  <a:ext uri="{FF2B5EF4-FFF2-40B4-BE49-F238E27FC236}">
                    <a16:creationId xmlns:a16="http://schemas.microsoft.com/office/drawing/2014/main" id="{E8597C6A-420F-8245-BFA2-63D986C93307}"/>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75" name="Group 74">
              <a:extLst>
                <a:ext uri="{FF2B5EF4-FFF2-40B4-BE49-F238E27FC236}">
                  <a16:creationId xmlns:a16="http://schemas.microsoft.com/office/drawing/2014/main" id="{92FA1534-222E-8548-BE10-6BD43E625F8E}"/>
                </a:ext>
              </a:extLst>
            </p:cNvPr>
            <p:cNvGrpSpPr/>
            <p:nvPr/>
          </p:nvGrpSpPr>
          <p:grpSpPr>
            <a:xfrm>
              <a:off x="6238877" y="393700"/>
              <a:ext cx="5535674" cy="1647636"/>
              <a:chOff x="6238877" y="394369"/>
              <a:chExt cx="5535674" cy="1647636"/>
            </a:xfrm>
          </p:grpSpPr>
          <p:grpSp>
            <p:nvGrpSpPr>
              <p:cNvPr id="76" name="Group 75">
                <a:extLst>
                  <a:ext uri="{FF2B5EF4-FFF2-40B4-BE49-F238E27FC236}">
                    <a16:creationId xmlns:a16="http://schemas.microsoft.com/office/drawing/2014/main" id="{7BEB31E0-20EA-4240-A4EA-04B73BE64A45}"/>
                  </a:ext>
                </a:extLst>
              </p:cNvPr>
              <p:cNvGrpSpPr/>
              <p:nvPr/>
            </p:nvGrpSpPr>
            <p:grpSpPr>
              <a:xfrm>
                <a:off x="6238877" y="394369"/>
                <a:ext cx="5535674" cy="745936"/>
                <a:chOff x="6238877" y="394369"/>
                <a:chExt cx="5535674" cy="745936"/>
              </a:xfrm>
            </p:grpSpPr>
            <p:pic>
              <p:nvPicPr>
                <p:cNvPr id="86" name="Picture 85">
                  <a:extLst>
                    <a:ext uri="{FF2B5EF4-FFF2-40B4-BE49-F238E27FC236}">
                      <a16:creationId xmlns:a16="http://schemas.microsoft.com/office/drawing/2014/main" id="{EE8A6203-080A-3244-B4A5-7B946ABB0EF6}"/>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87" name="Picture 86">
                  <a:extLst>
                    <a:ext uri="{FF2B5EF4-FFF2-40B4-BE49-F238E27FC236}">
                      <a16:creationId xmlns:a16="http://schemas.microsoft.com/office/drawing/2014/main" id="{F33A84E0-5F64-174C-BDDA-D902AFDEB126}"/>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88" name="Picture 87">
                  <a:extLst>
                    <a:ext uri="{FF2B5EF4-FFF2-40B4-BE49-F238E27FC236}">
                      <a16:creationId xmlns:a16="http://schemas.microsoft.com/office/drawing/2014/main" id="{A7C103F6-8E3E-E54C-92C0-E3CF3F05E86C}"/>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89" name="Picture 88">
                  <a:extLst>
                    <a:ext uri="{FF2B5EF4-FFF2-40B4-BE49-F238E27FC236}">
                      <a16:creationId xmlns:a16="http://schemas.microsoft.com/office/drawing/2014/main" id="{92E22192-B46E-134E-92CB-F452533EF2DE}"/>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90" name="Picture 89">
                  <a:extLst>
                    <a:ext uri="{FF2B5EF4-FFF2-40B4-BE49-F238E27FC236}">
                      <a16:creationId xmlns:a16="http://schemas.microsoft.com/office/drawing/2014/main" id="{3D85E242-7AB2-1440-A337-5A15469A2CB4}"/>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91" name="Picture 90">
                  <a:extLst>
                    <a:ext uri="{FF2B5EF4-FFF2-40B4-BE49-F238E27FC236}">
                      <a16:creationId xmlns:a16="http://schemas.microsoft.com/office/drawing/2014/main" id="{C055E234-79A9-0F49-9922-ED49BFC0866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92" name="Picture 91">
                  <a:extLst>
                    <a:ext uri="{FF2B5EF4-FFF2-40B4-BE49-F238E27FC236}">
                      <a16:creationId xmlns:a16="http://schemas.microsoft.com/office/drawing/2014/main" id="{84AAAE29-ADEF-224C-AFD4-E75C849A4B63}"/>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93" name="Picture 92">
                  <a:extLst>
                    <a:ext uri="{FF2B5EF4-FFF2-40B4-BE49-F238E27FC236}">
                      <a16:creationId xmlns:a16="http://schemas.microsoft.com/office/drawing/2014/main" id="{2F6B299E-B5B2-3949-AFDC-9602C2C7BEAA}"/>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77" name="Group 76">
                <a:extLst>
                  <a:ext uri="{FF2B5EF4-FFF2-40B4-BE49-F238E27FC236}">
                    <a16:creationId xmlns:a16="http://schemas.microsoft.com/office/drawing/2014/main" id="{ADEDE811-86B0-3C41-977A-A795C3B1D5BF}"/>
                  </a:ext>
                </a:extLst>
              </p:cNvPr>
              <p:cNvGrpSpPr/>
              <p:nvPr/>
            </p:nvGrpSpPr>
            <p:grpSpPr>
              <a:xfrm>
                <a:off x="6238877" y="1296069"/>
                <a:ext cx="5535674" cy="745936"/>
                <a:chOff x="6238877" y="394369"/>
                <a:chExt cx="5535674" cy="745936"/>
              </a:xfrm>
            </p:grpSpPr>
            <p:pic>
              <p:nvPicPr>
                <p:cNvPr id="78" name="Picture 77">
                  <a:extLst>
                    <a:ext uri="{FF2B5EF4-FFF2-40B4-BE49-F238E27FC236}">
                      <a16:creationId xmlns:a16="http://schemas.microsoft.com/office/drawing/2014/main" id="{96315FAB-71BA-DD45-9FDE-003EF845F219}"/>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79" name="Picture 78">
                  <a:extLst>
                    <a:ext uri="{FF2B5EF4-FFF2-40B4-BE49-F238E27FC236}">
                      <a16:creationId xmlns:a16="http://schemas.microsoft.com/office/drawing/2014/main" id="{501289DC-2B2D-3442-A8C0-B530C86A2729}"/>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80" name="Picture 79">
                  <a:extLst>
                    <a:ext uri="{FF2B5EF4-FFF2-40B4-BE49-F238E27FC236}">
                      <a16:creationId xmlns:a16="http://schemas.microsoft.com/office/drawing/2014/main" id="{F436110F-0A4F-1348-A72A-F0A0220CB4DA}"/>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81" name="Picture 80">
                  <a:extLst>
                    <a:ext uri="{FF2B5EF4-FFF2-40B4-BE49-F238E27FC236}">
                      <a16:creationId xmlns:a16="http://schemas.microsoft.com/office/drawing/2014/main" id="{C899B11D-2E31-DB4B-8349-31FB018FA2D4}"/>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82" name="Picture 81">
                  <a:extLst>
                    <a:ext uri="{FF2B5EF4-FFF2-40B4-BE49-F238E27FC236}">
                      <a16:creationId xmlns:a16="http://schemas.microsoft.com/office/drawing/2014/main" id="{806B2C14-4DE8-2C46-B7B5-A5E0EFAAB4B7}"/>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83" name="Picture 82">
                  <a:extLst>
                    <a:ext uri="{FF2B5EF4-FFF2-40B4-BE49-F238E27FC236}">
                      <a16:creationId xmlns:a16="http://schemas.microsoft.com/office/drawing/2014/main" id="{28D99548-CAAA-8444-AB35-AD2FF29CAF46}"/>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84" name="Picture 83">
                  <a:extLst>
                    <a:ext uri="{FF2B5EF4-FFF2-40B4-BE49-F238E27FC236}">
                      <a16:creationId xmlns:a16="http://schemas.microsoft.com/office/drawing/2014/main" id="{E8FD8D8E-AD81-0E43-8F97-1EBA72F57A85}"/>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85" name="Picture 84">
                  <a:extLst>
                    <a:ext uri="{FF2B5EF4-FFF2-40B4-BE49-F238E27FC236}">
                      <a16:creationId xmlns:a16="http://schemas.microsoft.com/office/drawing/2014/main" id="{CADE6C59-ECFB-2D46-A24B-8618A32834C6}"/>
                    </a:ext>
                  </a:extLst>
                </p:cNvPr>
                <p:cNvPicPr>
                  <a:picLocks noChangeAspect="1"/>
                </p:cNvPicPr>
                <p:nvPr/>
              </p:nvPicPr>
              <p:blipFill>
                <a:blip r:embed="rId3"/>
                <a:stretch>
                  <a:fillRect/>
                </a:stretch>
              </p:blipFill>
              <p:spPr>
                <a:xfrm>
                  <a:off x="6988177" y="718879"/>
                  <a:ext cx="244653" cy="421426"/>
                </a:xfrm>
                <a:prstGeom prst="rect">
                  <a:avLst/>
                </a:prstGeom>
              </p:spPr>
            </p:pic>
          </p:grpSp>
        </p:grpSp>
      </p:grpSp>
    </p:spTree>
    <p:extLst>
      <p:ext uri="{BB962C8B-B14F-4D97-AF65-F5344CB8AC3E}">
        <p14:creationId xmlns:p14="http://schemas.microsoft.com/office/powerpoint/2010/main" val="14156104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End slide (bla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2834640"/>
            <a:ext cx="5568696" cy="594360"/>
          </a:xfrm>
        </p:spPr>
        <p:txBody>
          <a:bodyPr anchor="ctr" anchorCtr="0"/>
          <a:lstStyle>
            <a:lvl1pPr algn="ctr">
              <a:defRPr sz="66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2"/>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2023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3760379626"/>
      </p:ext>
    </p:extLst>
  </p:cSld>
  <p:clrMapOvr>
    <a:masterClrMapping/>
  </p:clrMapOvr>
  <p:extLst>
    <p:ext uri="{DCECCB84-F9BA-43D5-87BE-67443E8EF086}">
      <p15:sldGuideLst xmlns:p15="http://schemas.microsoft.com/office/powerpoint/2012/main">
        <p15:guide id="1" orient="horz" pos="4056">
          <p15:clr>
            <a:srgbClr val="FBAE40"/>
          </p15:clr>
        </p15:guide>
        <p15:guide id="2" orient="horz" pos="21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B8461-C022-2B42-871C-6A732F5C487E}"/>
              </a:ext>
            </a:extLst>
          </p:cNvPr>
          <p:cNvSpPr>
            <a:spLocks noGrp="1"/>
          </p:cNvSpPr>
          <p:nvPr>
            <p:ph type="title"/>
          </p:nvPr>
        </p:nvSpPr>
        <p:spPr/>
        <p:txBody>
          <a:body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4CC0CF71-5EAB-D845-AA32-B84F6C4D4B3E}"/>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4" name="Text Placeholder 5">
            <a:extLst>
              <a:ext uri="{FF2B5EF4-FFF2-40B4-BE49-F238E27FC236}">
                <a16:creationId xmlns:a16="http://schemas.microsoft.com/office/drawing/2014/main" id="{DAFD3331-A8BD-0D45-85D1-FC9D9945C025}"/>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5466495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C18EA-E70C-1041-A9DF-97A98780A50B}"/>
              </a:ext>
            </a:extLst>
          </p:cNvPr>
          <p:cNvSpPr>
            <a:spLocks noGrp="1"/>
          </p:cNvSpPr>
          <p:nvPr>
            <p:ph type="title"/>
          </p:nvPr>
        </p:nvSpPr>
        <p:spPr/>
        <p:txBody>
          <a:bodyPr/>
          <a:lstStyle/>
          <a:p>
            <a:r>
              <a:rPr lang="en-GB"/>
              <a:t>Click to edit Master title style</a:t>
            </a:r>
            <a:endParaRPr lang="en-US"/>
          </a:p>
        </p:txBody>
      </p:sp>
      <p:sp>
        <p:nvSpPr>
          <p:cNvPr id="3" name="Slide Number Placeholder 2">
            <a:extLst>
              <a:ext uri="{FF2B5EF4-FFF2-40B4-BE49-F238E27FC236}">
                <a16:creationId xmlns:a16="http://schemas.microsoft.com/office/drawing/2014/main" id="{1F0EA4A0-3AE6-0E4F-8B15-C145CB21786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4" name="Text Placeholder 20">
            <a:extLst>
              <a:ext uri="{FF2B5EF4-FFF2-40B4-BE49-F238E27FC236}">
                <a16:creationId xmlns:a16="http://schemas.microsoft.com/office/drawing/2014/main" id="{341A89D4-81EE-CB4E-9ED4-F1D00A76C5D6}"/>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bg1"/>
                </a:solidFill>
              </a:defRPr>
            </a:lvl1pPr>
            <a:lvl2pPr marL="176213" indent="-176213">
              <a:spcBef>
                <a:spcPts val="1200"/>
              </a:spcBef>
              <a:spcAft>
                <a:spcPts val="900"/>
              </a:spcAft>
              <a:tabLst/>
              <a:defRPr>
                <a:solidFill>
                  <a:schemeClr val="bg1"/>
                </a:solidFill>
              </a:defRPr>
            </a:lvl2pPr>
            <a:lvl3pPr marL="522288" indent="-179388">
              <a:spcBef>
                <a:spcPts val="600"/>
              </a:spcBef>
              <a:tabLst/>
              <a:defRPr>
                <a:solidFill>
                  <a:schemeClr val="bg1"/>
                </a:solidFill>
              </a:defRPr>
            </a:lvl3pPr>
            <a:lvl4pPr marL="858838" indent="-169863">
              <a:spcBef>
                <a:spcPts val="1200"/>
              </a:spcBef>
              <a:tabLst/>
              <a:defRPr>
                <a:solidFill>
                  <a:schemeClr val="bg1"/>
                </a:solidFill>
              </a:defRPr>
            </a:lvl4pPr>
            <a:lvl5pPr marL="1203325" indent="-174625">
              <a:spcBef>
                <a:spcPts val="1200"/>
              </a:spcBef>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65642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E4CA08-0C8D-45FD-B5C9-8401F13282A0}"/>
              </a:ext>
            </a:extLst>
          </p:cNvPr>
          <p:cNvSpPr>
            <a:spLocks noGrp="1"/>
          </p:cNvSpPr>
          <p:nvPr>
            <p:ph idx="1"/>
          </p:nvPr>
        </p:nvSpPr>
        <p:spPr>
          <a:xfrm>
            <a:off x="1536492" y="2405921"/>
            <a:ext cx="8580226" cy="3401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5901906D-73EF-4588-B2E3-7357DCAAB25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44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3_Title: Sage symbol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grpSp>
        <p:nvGrpSpPr>
          <p:cNvPr id="71" name="Group 70">
            <a:extLst>
              <a:ext uri="{FF2B5EF4-FFF2-40B4-BE49-F238E27FC236}">
                <a16:creationId xmlns:a16="http://schemas.microsoft.com/office/drawing/2014/main" id="{82170310-FD02-B64E-9B02-F6DE13FED35F}"/>
              </a:ext>
            </a:extLst>
          </p:cNvPr>
          <p:cNvGrpSpPr/>
          <p:nvPr userDrawn="1"/>
        </p:nvGrpSpPr>
        <p:grpSpPr>
          <a:xfrm>
            <a:off x="6238877" y="393700"/>
            <a:ext cx="5535674" cy="6464300"/>
            <a:chOff x="6238877" y="393700"/>
            <a:chExt cx="5535674" cy="6464300"/>
          </a:xfrm>
        </p:grpSpPr>
        <p:grpSp>
          <p:nvGrpSpPr>
            <p:cNvPr id="72" name="Group 71">
              <a:extLst>
                <a:ext uri="{FF2B5EF4-FFF2-40B4-BE49-F238E27FC236}">
                  <a16:creationId xmlns:a16="http://schemas.microsoft.com/office/drawing/2014/main" id="{67E2ACF6-103A-9240-B587-BE5FE06EBC0B}"/>
                </a:ext>
              </a:extLst>
            </p:cNvPr>
            <p:cNvGrpSpPr/>
            <p:nvPr/>
          </p:nvGrpSpPr>
          <p:grpSpPr>
            <a:xfrm>
              <a:off x="6238877" y="2218467"/>
              <a:ext cx="5535674" cy="1647636"/>
              <a:chOff x="6238877" y="394369"/>
              <a:chExt cx="5535674" cy="1647636"/>
            </a:xfrm>
          </p:grpSpPr>
          <p:grpSp>
            <p:nvGrpSpPr>
              <p:cNvPr id="126" name="Group 125">
                <a:extLst>
                  <a:ext uri="{FF2B5EF4-FFF2-40B4-BE49-F238E27FC236}">
                    <a16:creationId xmlns:a16="http://schemas.microsoft.com/office/drawing/2014/main" id="{CFF69E0E-7085-234C-87BB-DD0C51C48865}"/>
                  </a:ext>
                </a:extLst>
              </p:cNvPr>
              <p:cNvGrpSpPr/>
              <p:nvPr/>
            </p:nvGrpSpPr>
            <p:grpSpPr>
              <a:xfrm>
                <a:off x="6238877" y="394369"/>
                <a:ext cx="5535674" cy="745936"/>
                <a:chOff x="6238877" y="394369"/>
                <a:chExt cx="5535674" cy="745936"/>
              </a:xfrm>
            </p:grpSpPr>
            <p:pic>
              <p:nvPicPr>
                <p:cNvPr id="136" name="Picture 135">
                  <a:extLst>
                    <a:ext uri="{FF2B5EF4-FFF2-40B4-BE49-F238E27FC236}">
                      <a16:creationId xmlns:a16="http://schemas.microsoft.com/office/drawing/2014/main" id="{E8EFAFCD-00A6-9944-9D85-582F05AB4CC7}"/>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37" name="Picture 136">
                  <a:extLst>
                    <a:ext uri="{FF2B5EF4-FFF2-40B4-BE49-F238E27FC236}">
                      <a16:creationId xmlns:a16="http://schemas.microsoft.com/office/drawing/2014/main" id="{54139528-DA1E-EA43-A13B-1E32EA0F26BD}"/>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38" name="Picture 137">
                  <a:extLst>
                    <a:ext uri="{FF2B5EF4-FFF2-40B4-BE49-F238E27FC236}">
                      <a16:creationId xmlns:a16="http://schemas.microsoft.com/office/drawing/2014/main" id="{B7D33F5B-D82D-0142-90F1-07AA0B50B37C}"/>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39" name="Picture 138">
                  <a:extLst>
                    <a:ext uri="{FF2B5EF4-FFF2-40B4-BE49-F238E27FC236}">
                      <a16:creationId xmlns:a16="http://schemas.microsoft.com/office/drawing/2014/main" id="{CC7AD683-CB26-ED45-9511-9DAB139064C6}"/>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40" name="Picture 139">
                  <a:extLst>
                    <a:ext uri="{FF2B5EF4-FFF2-40B4-BE49-F238E27FC236}">
                      <a16:creationId xmlns:a16="http://schemas.microsoft.com/office/drawing/2014/main" id="{EA30C539-5963-AA4D-82D2-61A134D908BA}"/>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41" name="Picture 140">
                  <a:extLst>
                    <a:ext uri="{FF2B5EF4-FFF2-40B4-BE49-F238E27FC236}">
                      <a16:creationId xmlns:a16="http://schemas.microsoft.com/office/drawing/2014/main" id="{E8537574-BF7A-604C-A711-4B1A3B6A05C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42" name="Picture 141">
                  <a:extLst>
                    <a:ext uri="{FF2B5EF4-FFF2-40B4-BE49-F238E27FC236}">
                      <a16:creationId xmlns:a16="http://schemas.microsoft.com/office/drawing/2014/main" id="{B1E3CB8C-01C0-474E-A26A-D42AD6EED683}"/>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43" name="Picture 142">
                  <a:extLst>
                    <a:ext uri="{FF2B5EF4-FFF2-40B4-BE49-F238E27FC236}">
                      <a16:creationId xmlns:a16="http://schemas.microsoft.com/office/drawing/2014/main" id="{8E04BC90-5CC4-0C46-A973-301FF1794751}"/>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127" name="Group 126">
                <a:extLst>
                  <a:ext uri="{FF2B5EF4-FFF2-40B4-BE49-F238E27FC236}">
                    <a16:creationId xmlns:a16="http://schemas.microsoft.com/office/drawing/2014/main" id="{DA868886-ACAA-F34B-9FCC-804244EBB8B5}"/>
                  </a:ext>
                </a:extLst>
              </p:cNvPr>
              <p:cNvGrpSpPr/>
              <p:nvPr/>
            </p:nvGrpSpPr>
            <p:grpSpPr>
              <a:xfrm>
                <a:off x="6238877" y="1296069"/>
                <a:ext cx="5535674" cy="745936"/>
                <a:chOff x="6238877" y="394369"/>
                <a:chExt cx="5535674" cy="745936"/>
              </a:xfrm>
            </p:grpSpPr>
            <p:pic>
              <p:nvPicPr>
                <p:cNvPr id="128" name="Picture 127">
                  <a:extLst>
                    <a:ext uri="{FF2B5EF4-FFF2-40B4-BE49-F238E27FC236}">
                      <a16:creationId xmlns:a16="http://schemas.microsoft.com/office/drawing/2014/main" id="{224F75AF-DC4B-C240-B749-E0F0EE02E58B}"/>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29" name="Picture 128">
                  <a:extLst>
                    <a:ext uri="{FF2B5EF4-FFF2-40B4-BE49-F238E27FC236}">
                      <a16:creationId xmlns:a16="http://schemas.microsoft.com/office/drawing/2014/main" id="{4F6BA2B4-18E9-E242-A319-FB6493EF1AC4}"/>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30" name="Picture 129">
                  <a:extLst>
                    <a:ext uri="{FF2B5EF4-FFF2-40B4-BE49-F238E27FC236}">
                      <a16:creationId xmlns:a16="http://schemas.microsoft.com/office/drawing/2014/main" id="{0B874B4F-A89A-E842-A609-F0C0DABC11EA}"/>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31" name="Picture 130">
                  <a:extLst>
                    <a:ext uri="{FF2B5EF4-FFF2-40B4-BE49-F238E27FC236}">
                      <a16:creationId xmlns:a16="http://schemas.microsoft.com/office/drawing/2014/main" id="{EB38761B-55DB-E243-A7A5-3AE503BCEA39}"/>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32" name="Picture 131">
                  <a:extLst>
                    <a:ext uri="{FF2B5EF4-FFF2-40B4-BE49-F238E27FC236}">
                      <a16:creationId xmlns:a16="http://schemas.microsoft.com/office/drawing/2014/main" id="{1DEE4301-B2B6-F841-B946-1BEC7626909C}"/>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33" name="Picture 132">
                  <a:extLst>
                    <a:ext uri="{FF2B5EF4-FFF2-40B4-BE49-F238E27FC236}">
                      <a16:creationId xmlns:a16="http://schemas.microsoft.com/office/drawing/2014/main" id="{2C85052E-798B-B14E-8BD2-F266CFCF2A3F}"/>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34" name="Picture 133">
                  <a:extLst>
                    <a:ext uri="{FF2B5EF4-FFF2-40B4-BE49-F238E27FC236}">
                      <a16:creationId xmlns:a16="http://schemas.microsoft.com/office/drawing/2014/main" id="{F771C328-43CE-934C-BFC8-6ED9A0A8788F}"/>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35" name="Picture 134">
                  <a:extLst>
                    <a:ext uri="{FF2B5EF4-FFF2-40B4-BE49-F238E27FC236}">
                      <a16:creationId xmlns:a16="http://schemas.microsoft.com/office/drawing/2014/main" id="{9D8C76E8-52C9-6548-AAE5-E472811F869B}"/>
                    </a:ext>
                  </a:extLst>
                </p:cNvPr>
                <p:cNvPicPr>
                  <a:picLocks noChangeAspect="1"/>
                </p:cNvPicPr>
                <p:nvPr/>
              </p:nvPicPr>
              <p:blipFill>
                <a:blip r:embed="rId3"/>
                <a:stretch>
                  <a:fillRect/>
                </a:stretch>
              </p:blipFill>
              <p:spPr>
                <a:xfrm>
                  <a:off x="6988177" y="718879"/>
                  <a:ext cx="244653" cy="421426"/>
                </a:xfrm>
                <a:prstGeom prst="rect">
                  <a:avLst/>
                </a:prstGeom>
              </p:spPr>
            </p:pic>
          </p:grpSp>
        </p:grpSp>
        <p:grpSp>
          <p:nvGrpSpPr>
            <p:cNvPr id="73" name="Group 72">
              <a:extLst>
                <a:ext uri="{FF2B5EF4-FFF2-40B4-BE49-F238E27FC236}">
                  <a16:creationId xmlns:a16="http://schemas.microsoft.com/office/drawing/2014/main" id="{DCB83AAF-ED35-A049-AABF-C9135D5DD78A}"/>
                </a:ext>
              </a:extLst>
            </p:cNvPr>
            <p:cNvGrpSpPr/>
            <p:nvPr/>
          </p:nvGrpSpPr>
          <p:grpSpPr>
            <a:xfrm>
              <a:off x="6238877" y="4040917"/>
              <a:ext cx="5535674" cy="1647636"/>
              <a:chOff x="6238877" y="394369"/>
              <a:chExt cx="5535674" cy="1647636"/>
            </a:xfrm>
          </p:grpSpPr>
          <p:grpSp>
            <p:nvGrpSpPr>
              <p:cNvPr id="108" name="Group 107">
                <a:extLst>
                  <a:ext uri="{FF2B5EF4-FFF2-40B4-BE49-F238E27FC236}">
                    <a16:creationId xmlns:a16="http://schemas.microsoft.com/office/drawing/2014/main" id="{9F2E5089-B14A-9742-9076-60522A230567}"/>
                  </a:ext>
                </a:extLst>
              </p:cNvPr>
              <p:cNvGrpSpPr/>
              <p:nvPr/>
            </p:nvGrpSpPr>
            <p:grpSpPr>
              <a:xfrm>
                <a:off x="6238877" y="394369"/>
                <a:ext cx="5535674" cy="745936"/>
                <a:chOff x="6238877" y="394369"/>
                <a:chExt cx="5535674" cy="745936"/>
              </a:xfrm>
            </p:grpSpPr>
            <p:pic>
              <p:nvPicPr>
                <p:cNvPr id="118" name="Picture 117">
                  <a:extLst>
                    <a:ext uri="{FF2B5EF4-FFF2-40B4-BE49-F238E27FC236}">
                      <a16:creationId xmlns:a16="http://schemas.microsoft.com/office/drawing/2014/main" id="{E307ACCD-BBCA-AE49-8895-8B05C679DF7E}"/>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19" name="Picture 118">
                  <a:extLst>
                    <a:ext uri="{FF2B5EF4-FFF2-40B4-BE49-F238E27FC236}">
                      <a16:creationId xmlns:a16="http://schemas.microsoft.com/office/drawing/2014/main" id="{A351233D-9CD6-6848-8852-F6F9175E0560}"/>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20" name="Picture 119">
                  <a:extLst>
                    <a:ext uri="{FF2B5EF4-FFF2-40B4-BE49-F238E27FC236}">
                      <a16:creationId xmlns:a16="http://schemas.microsoft.com/office/drawing/2014/main" id="{277C3285-4221-0E46-9C68-9E9756B39B21}"/>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21" name="Picture 120">
                  <a:extLst>
                    <a:ext uri="{FF2B5EF4-FFF2-40B4-BE49-F238E27FC236}">
                      <a16:creationId xmlns:a16="http://schemas.microsoft.com/office/drawing/2014/main" id="{34D9B167-B2D4-0441-B0D2-01D074A853E3}"/>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22" name="Picture 121">
                  <a:extLst>
                    <a:ext uri="{FF2B5EF4-FFF2-40B4-BE49-F238E27FC236}">
                      <a16:creationId xmlns:a16="http://schemas.microsoft.com/office/drawing/2014/main" id="{9CCDDCA1-DCC7-1F47-BF8B-DB65F0029CEE}"/>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23" name="Picture 122">
                  <a:extLst>
                    <a:ext uri="{FF2B5EF4-FFF2-40B4-BE49-F238E27FC236}">
                      <a16:creationId xmlns:a16="http://schemas.microsoft.com/office/drawing/2014/main" id="{AECD938B-175C-9442-BB8F-84775EBDFAAA}"/>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24" name="Picture 123">
                  <a:extLst>
                    <a:ext uri="{FF2B5EF4-FFF2-40B4-BE49-F238E27FC236}">
                      <a16:creationId xmlns:a16="http://schemas.microsoft.com/office/drawing/2014/main" id="{CC17190A-CBB2-1D46-9858-4011D7E31E6E}"/>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25" name="Picture 124">
                  <a:extLst>
                    <a:ext uri="{FF2B5EF4-FFF2-40B4-BE49-F238E27FC236}">
                      <a16:creationId xmlns:a16="http://schemas.microsoft.com/office/drawing/2014/main" id="{DB57266D-E7F2-6C41-9A2F-259C3330E910}"/>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109" name="Group 108">
                <a:extLst>
                  <a:ext uri="{FF2B5EF4-FFF2-40B4-BE49-F238E27FC236}">
                    <a16:creationId xmlns:a16="http://schemas.microsoft.com/office/drawing/2014/main" id="{23E64EBD-0CC7-4D49-ACA3-A47CB4725BCC}"/>
                  </a:ext>
                </a:extLst>
              </p:cNvPr>
              <p:cNvGrpSpPr/>
              <p:nvPr/>
            </p:nvGrpSpPr>
            <p:grpSpPr>
              <a:xfrm>
                <a:off x="6238877" y="1296069"/>
                <a:ext cx="5535674" cy="745936"/>
                <a:chOff x="6238877" y="394369"/>
                <a:chExt cx="5535674" cy="745936"/>
              </a:xfrm>
            </p:grpSpPr>
            <p:pic>
              <p:nvPicPr>
                <p:cNvPr id="110" name="Picture 109">
                  <a:extLst>
                    <a:ext uri="{FF2B5EF4-FFF2-40B4-BE49-F238E27FC236}">
                      <a16:creationId xmlns:a16="http://schemas.microsoft.com/office/drawing/2014/main" id="{1FF296B1-7A51-4B4A-B3A1-551F3A9713F6}"/>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11" name="Picture 110">
                  <a:extLst>
                    <a:ext uri="{FF2B5EF4-FFF2-40B4-BE49-F238E27FC236}">
                      <a16:creationId xmlns:a16="http://schemas.microsoft.com/office/drawing/2014/main" id="{AA29D605-CC41-A349-896C-A8D6479F9030}"/>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12" name="Picture 111">
                  <a:extLst>
                    <a:ext uri="{FF2B5EF4-FFF2-40B4-BE49-F238E27FC236}">
                      <a16:creationId xmlns:a16="http://schemas.microsoft.com/office/drawing/2014/main" id="{F114C4A5-23E3-A049-B69C-EF24A0F9F343}"/>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13" name="Picture 112">
                  <a:extLst>
                    <a:ext uri="{FF2B5EF4-FFF2-40B4-BE49-F238E27FC236}">
                      <a16:creationId xmlns:a16="http://schemas.microsoft.com/office/drawing/2014/main" id="{A3B29882-F403-DD4F-8208-A2A8236E0C18}"/>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14" name="Picture 113">
                  <a:extLst>
                    <a:ext uri="{FF2B5EF4-FFF2-40B4-BE49-F238E27FC236}">
                      <a16:creationId xmlns:a16="http://schemas.microsoft.com/office/drawing/2014/main" id="{05A10E24-E52A-C747-AD4D-40EF34531FF7}"/>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15" name="Picture 114">
                  <a:extLst>
                    <a:ext uri="{FF2B5EF4-FFF2-40B4-BE49-F238E27FC236}">
                      <a16:creationId xmlns:a16="http://schemas.microsoft.com/office/drawing/2014/main" id="{C632C53E-7600-F74B-8F21-4D13EB32381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16" name="Picture 115">
                  <a:extLst>
                    <a:ext uri="{FF2B5EF4-FFF2-40B4-BE49-F238E27FC236}">
                      <a16:creationId xmlns:a16="http://schemas.microsoft.com/office/drawing/2014/main" id="{467130D2-0288-FC41-95CB-AD693680B146}"/>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17" name="Picture 116">
                  <a:extLst>
                    <a:ext uri="{FF2B5EF4-FFF2-40B4-BE49-F238E27FC236}">
                      <a16:creationId xmlns:a16="http://schemas.microsoft.com/office/drawing/2014/main" id="{51D82F32-1082-6346-B416-BC0451498194}"/>
                    </a:ext>
                  </a:extLst>
                </p:cNvPr>
                <p:cNvPicPr>
                  <a:picLocks noChangeAspect="1"/>
                </p:cNvPicPr>
                <p:nvPr/>
              </p:nvPicPr>
              <p:blipFill>
                <a:blip r:embed="rId3"/>
                <a:stretch>
                  <a:fillRect/>
                </a:stretch>
              </p:blipFill>
              <p:spPr>
                <a:xfrm>
                  <a:off x="6988177" y="718879"/>
                  <a:ext cx="244653" cy="421426"/>
                </a:xfrm>
                <a:prstGeom prst="rect">
                  <a:avLst/>
                </a:prstGeom>
              </p:spPr>
            </p:pic>
          </p:grpSp>
        </p:grpSp>
        <p:grpSp>
          <p:nvGrpSpPr>
            <p:cNvPr id="74" name="Group 73">
              <a:extLst>
                <a:ext uri="{FF2B5EF4-FFF2-40B4-BE49-F238E27FC236}">
                  <a16:creationId xmlns:a16="http://schemas.microsoft.com/office/drawing/2014/main" id="{3445FFA5-D248-E94F-A955-39A25054E706}"/>
                </a:ext>
              </a:extLst>
            </p:cNvPr>
            <p:cNvGrpSpPr/>
            <p:nvPr/>
          </p:nvGrpSpPr>
          <p:grpSpPr>
            <a:xfrm>
              <a:off x="6238877" y="5849169"/>
              <a:ext cx="5535674" cy="1008831"/>
              <a:chOff x="6238877" y="394369"/>
              <a:chExt cx="5535674" cy="1008831"/>
            </a:xfrm>
          </p:grpSpPr>
          <p:grpSp>
            <p:nvGrpSpPr>
              <p:cNvPr id="94" name="Group 93">
                <a:extLst>
                  <a:ext uri="{FF2B5EF4-FFF2-40B4-BE49-F238E27FC236}">
                    <a16:creationId xmlns:a16="http://schemas.microsoft.com/office/drawing/2014/main" id="{9A6ADF50-385A-BC42-835D-88DD173D0116}"/>
                  </a:ext>
                </a:extLst>
              </p:cNvPr>
              <p:cNvGrpSpPr/>
              <p:nvPr/>
            </p:nvGrpSpPr>
            <p:grpSpPr>
              <a:xfrm>
                <a:off x="6238877" y="394369"/>
                <a:ext cx="5535674" cy="745936"/>
                <a:chOff x="6238877" y="394369"/>
                <a:chExt cx="5535674" cy="745936"/>
              </a:xfrm>
            </p:grpSpPr>
            <p:pic>
              <p:nvPicPr>
                <p:cNvPr id="100" name="Picture 99">
                  <a:extLst>
                    <a:ext uri="{FF2B5EF4-FFF2-40B4-BE49-F238E27FC236}">
                      <a16:creationId xmlns:a16="http://schemas.microsoft.com/office/drawing/2014/main" id="{7216A813-9927-474A-9346-22AD4166DF38}"/>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101" name="Picture 100">
                  <a:extLst>
                    <a:ext uri="{FF2B5EF4-FFF2-40B4-BE49-F238E27FC236}">
                      <a16:creationId xmlns:a16="http://schemas.microsoft.com/office/drawing/2014/main" id="{C833EEB0-8A54-8C4F-9F31-095D65E5F921}"/>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102" name="Picture 101">
                  <a:extLst>
                    <a:ext uri="{FF2B5EF4-FFF2-40B4-BE49-F238E27FC236}">
                      <a16:creationId xmlns:a16="http://schemas.microsoft.com/office/drawing/2014/main" id="{0E3CE198-FFF3-0148-8E3C-8C8C97BF7302}"/>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103" name="Picture 102">
                  <a:extLst>
                    <a:ext uri="{FF2B5EF4-FFF2-40B4-BE49-F238E27FC236}">
                      <a16:creationId xmlns:a16="http://schemas.microsoft.com/office/drawing/2014/main" id="{F1A5920D-F829-9F4A-9F11-10A18A2AC19F}"/>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104" name="Picture 103">
                  <a:extLst>
                    <a:ext uri="{FF2B5EF4-FFF2-40B4-BE49-F238E27FC236}">
                      <a16:creationId xmlns:a16="http://schemas.microsoft.com/office/drawing/2014/main" id="{DB354C7E-F478-3B49-B934-9DC40AE5A38C}"/>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105" name="Picture 104">
                  <a:extLst>
                    <a:ext uri="{FF2B5EF4-FFF2-40B4-BE49-F238E27FC236}">
                      <a16:creationId xmlns:a16="http://schemas.microsoft.com/office/drawing/2014/main" id="{414AB046-41C4-1745-A7B1-7E09B8FAB1AA}"/>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106" name="Picture 105">
                  <a:extLst>
                    <a:ext uri="{FF2B5EF4-FFF2-40B4-BE49-F238E27FC236}">
                      <a16:creationId xmlns:a16="http://schemas.microsoft.com/office/drawing/2014/main" id="{32FC108E-C2C8-7441-BF15-CF6069DD3C35}"/>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107" name="Picture 106">
                  <a:extLst>
                    <a:ext uri="{FF2B5EF4-FFF2-40B4-BE49-F238E27FC236}">
                      <a16:creationId xmlns:a16="http://schemas.microsoft.com/office/drawing/2014/main" id="{E8597C6A-420F-8245-BFA2-63D986C93307}"/>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95" name="Group 94">
                <a:extLst>
                  <a:ext uri="{FF2B5EF4-FFF2-40B4-BE49-F238E27FC236}">
                    <a16:creationId xmlns:a16="http://schemas.microsoft.com/office/drawing/2014/main" id="{8C9D8714-94D3-054B-A0DF-D88ECD437CE3}"/>
                  </a:ext>
                </a:extLst>
              </p:cNvPr>
              <p:cNvGrpSpPr/>
              <p:nvPr/>
            </p:nvGrpSpPr>
            <p:grpSpPr>
              <a:xfrm>
                <a:off x="6238877" y="1296069"/>
                <a:ext cx="4778553" cy="107131"/>
                <a:chOff x="6238877" y="394369"/>
                <a:chExt cx="4778553" cy="107131"/>
              </a:xfrm>
            </p:grpSpPr>
            <p:pic>
              <p:nvPicPr>
                <p:cNvPr id="96" name="Picture 95">
                  <a:extLst>
                    <a:ext uri="{FF2B5EF4-FFF2-40B4-BE49-F238E27FC236}">
                      <a16:creationId xmlns:a16="http://schemas.microsoft.com/office/drawing/2014/main" id="{81BAD83B-1CAF-5741-8886-84B74CA790FD}"/>
                    </a:ext>
                  </a:extLst>
                </p:cNvPr>
                <p:cNvPicPr>
                  <a:picLocks noChangeAspect="1"/>
                </p:cNvPicPr>
                <p:nvPr/>
              </p:nvPicPr>
              <p:blipFill rotWithShape="1">
                <a:blip r:embed="rId3"/>
                <a:srcRect b="74579"/>
                <a:stretch/>
              </p:blipFill>
              <p:spPr>
                <a:xfrm>
                  <a:off x="6238877" y="394369"/>
                  <a:ext cx="244653" cy="107131"/>
                </a:xfrm>
                <a:prstGeom prst="rect">
                  <a:avLst/>
                </a:prstGeom>
              </p:spPr>
            </p:pic>
            <p:pic>
              <p:nvPicPr>
                <p:cNvPr id="97" name="Picture 96">
                  <a:extLst>
                    <a:ext uri="{FF2B5EF4-FFF2-40B4-BE49-F238E27FC236}">
                      <a16:creationId xmlns:a16="http://schemas.microsoft.com/office/drawing/2014/main" id="{59D2130F-D78B-8B49-AE56-3BB97E176449}"/>
                    </a:ext>
                  </a:extLst>
                </p:cNvPr>
                <p:cNvPicPr>
                  <a:picLocks noChangeAspect="1"/>
                </p:cNvPicPr>
                <p:nvPr/>
              </p:nvPicPr>
              <p:blipFill rotWithShape="1">
                <a:blip r:embed="rId3"/>
                <a:srcRect b="74579"/>
                <a:stretch/>
              </p:blipFill>
              <p:spPr>
                <a:xfrm>
                  <a:off x="7747002" y="394369"/>
                  <a:ext cx="244653" cy="107131"/>
                </a:xfrm>
                <a:prstGeom prst="rect">
                  <a:avLst/>
                </a:prstGeom>
              </p:spPr>
            </p:pic>
            <p:pic>
              <p:nvPicPr>
                <p:cNvPr id="98" name="Picture 97">
                  <a:extLst>
                    <a:ext uri="{FF2B5EF4-FFF2-40B4-BE49-F238E27FC236}">
                      <a16:creationId xmlns:a16="http://schemas.microsoft.com/office/drawing/2014/main" id="{F55A5612-4236-3C4E-BA6E-6E565B5F9602}"/>
                    </a:ext>
                  </a:extLst>
                </p:cNvPr>
                <p:cNvPicPr>
                  <a:picLocks noChangeAspect="1"/>
                </p:cNvPicPr>
                <p:nvPr/>
              </p:nvPicPr>
              <p:blipFill rotWithShape="1">
                <a:blip r:embed="rId3"/>
                <a:srcRect b="74579"/>
                <a:stretch/>
              </p:blipFill>
              <p:spPr>
                <a:xfrm>
                  <a:off x="9264652" y="394369"/>
                  <a:ext cx="244653" cy="107131"/>
                </a:xfrm>
                <a:prstGeom prst="rect">
                  <a:avLst/>
                </a:prstGeom>
              </p:spPr>
            </p:pic>
            <p:pic>
              <p:nvPicPr>
                <p:cNvPr id="99" name="Picture 98">
                  <a:extLst>
                    <a:ext uri="{FF2B5EF4-FFF2-40B4-BE49-F238E27FC236}">
                      <a16:creationId xmlns:a16="http://schemas.microsoft.com/office/drawing/2014/main" id="{B1EF928D-668D-9E42-BC80-51224ABD6DD6}"/>
                    </a:ext>
                  </a:extLst>
                </p:cNvPr>
                <p:cNvPicPr>
                  <a:picLocks noChangeAspect="1"/>
                </p:cNvPicPr>
                <p:nvPr/>
              </p:nvPicPr>
              <p:blipFill rotWithShape="1">
                <a:blip r:embed="rId3"/>
                <a:srcRect b="74579"/>
                <a:stretch/>
              </p:blipFill>
              <p:spPr>
                <a:xfrm>
                  <a:off x="10772777" y="394369"/>
                  <a:ext cx="244653" cy="107131"/>
                </a:xfrm>
                <a:prstGeom prst="rect">
                  <a:avLst/>
                </a:prstGeom>
              </p:spPr>
            </p:pic>
          </p:grpSp>
        </p:grpSp>
        <p:grpSp>
          <p:nvGrpSpPr>
            <p:cNvPr id="75" name="Group 74">
              <a:extLst>
                <a:ext uri="{FF2B5EF4-FFF2-40B4-BE49-F238E27FC236}">
                  <a16:creationId xmlns:a16="http://schemas.microsoft.com/office/drawing/2014/main" id="{92FA1534-222E-8548-BE10-6BD43E625F8E}"/>
                </a:ext>
              </a:extLst>
            </p:cNvPr>
            <p:cNvGrpSpPr/>
            <p:nvPr/>
          </p:nvGrpSpPr>
          <p:grpSpPr>
            <a:xfrm>
              <a:off x="6238877" y="393700"/>
              <a:ext cx="5535674" cy="1647636"/>
              <a:chOff x="6238877" y="394369"/>
              <a:chExt cx="5535674" cy="1647636"/>
            </a:xfrm>
          </p:grpSpPr>
          <p:grpSp>
            <p:nvGrpSpPr>
              <p:cNvPr id="76" name="Group 75">
                <a:extLst>
                  <a:ext uri="{FF2B5EF4-FFF2-40B4-BE49-F238E27FC236}">
                    <a16:creationId xmlns:a16="http://schemas.microsoft.com/office/drawing/2014/main" id="{7BEB31E0-20EA-4240-A4EA-04B73BE64A45}"/>
                  </a:ext>
                </a:extLst>
              </p:cNvPr>
              <p:cNvGrpSpPr/>
              <p:nvPr/>
            </p:nvGrpSpPr>
            <p:grpSpPr>
              <a:xfrm>
                <a:off x="6238877" y="394369"/>
                <a:ext cx="5535674" cy="745936"/>
                <a:chOff x="6238877" y="394369"/>
                <a:chExt cx="5535674" cy="745936"/>
              </a:xfrm>
            </p:grpSpPr>
            <p:pic>
              <p:nvPicPr>
                <p:cNvPr id="86" name="Picture 85">
                  <a:extLst>
                    <a:ext uri="{FF2B5EF4-FFF2-40B4-BE49-F238E27FC236}">
                      <a16:creationId xmlns:a16="http://schemas.microsoft.com/office/drawing/2014/main" id="{EE8A6203-080A-3244-B4A5-7B946ABB0EF6}"/>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87" name="Picture 86">
                  <a:extLst>
                    <a:ext uri="{FF2B5EF4-FFF2-40B4-BE49-F238E27FC236}">
                      <a16:creationId xmlns:a16="http://schemas.microsoft.com/office/drawing/2014/main" id="{F33A84E0-5F64-174C-BDDA-D902AFDEB126}"/>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88" name="Picture 87">
                  <a:extLst>
                    <a:ext uri="{FF2B5EF4-FFF2-40B4-BE49-F238E27FC236}">
                      <a16:creationId xmlns:a16="http://schemas.microsoft.com/office/drawing/2014/main" id="{A7C103F6-8E3E-E54C-92C0-E3CF3F05E86C}"/>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89" name="Picture 88">
                  <a:extLst>
                    <a:ext uri="{FF2B5EF4-FFF2-40B4-BE49-F238E27FC236}">
                      <a16:creationId xmlns:a16="http://schemas.microsoft.com/office/drawing/2014/main" id="{92E22192-B46E-134E-92CB-F452533EF2DE}"/>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90" name="Picture 89">
                  <a:extLst>
                    <a:ext uri="{FF2B5EF4-FFF2-40B4-BE49-F238E27FC236}">
                      <a16:creationId xmlns:a16="http://schemas.microsoft.com/office/drawing/2014/main" id="{3D85E242-7AB2-1440-A337-5A15469A2CB4}"/>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91" name="Picture 90">
                  <a:extLst>
                    <a:ext uri="{FF2B5EF4-FFF2-40B4-BE49-F238E27FC236}">
                      <a16:creationId xmlns:a16="http://schemas.microsoft.com/office/drawing/2014/main" id="{C055E234-79A9-0F49-9922-ED49BFC0866B}"/>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92" name="Picture 91">
                  <a:extLst>
                    <a:ext uri="{FF2B5EF4-FFF2-40B4-BE49-F238E27FC236}">
                      <a16:creationId xmlns:a16="http://schemas.microsoft.com/office/drawing/2014/main" id="{84AAAE29-ADEF-224C-AFD4-E75C849A4B63}"/>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93" name="Picture 92">
                  <a:extLst>
                    <a:ext uri="{FF2B5EF4-FFF2-40B4-BE49-F238E27FC236}">
                      <a16:creationId xmlns:a16="http://schemas.microsoft.com/office/drawing/2014/main" id="{2F6B299E-B5B2-3949-AFDC-9602C2C7BEAA}"/>
                    </a:ext>
                  </a:extLst>
                </p:cNvPr>
                <p:cNvPicPr>
                  <a:picLocks noChangeAspect="1"/>
                </p:cNvPicPr>
                <p:nvPr/>
              </p:nvPicPr>
              <p:blipFill>
                <a:blip r:embed="rId3"/>
                <a:stretch>
                  <a:fillRect/>
                </a:stretch>
              </p:blipFill>
              <p:spPr>
                <a:xfrm>
                  <a:off x="6988177" y="718879"/>
                  <a:ext cx="244653" cy="421426"/>
                </a:xfrm>
                <a:prstGeom prst="rect">
                  <a:avLst/>
                </a:prstGeom>
              </p:spPr>
            </p:pic>
          </p:grpSp>
          <p:grpSp>
            <p:nvGrpSpPr>
              <p:cNvPr id="77" name="Group 76">
                <a:extLst>
                  <a:ext uri="{FF2B5EF4-FFF2-40B4-BE49-F238E27FC236}">
                    <a16:creationId xmlns:a16="http://schemas.microsoft.com/office/drawing/2014/main" id="{ADEDE811-86B0-3C41-977A-A795C3B1D5BF}"/>
                  </a:ext>
                </a:extLst>
              </p:cNvPr>
              <p:cNvGrpSpPr/>
              <p:nvPr/>
            </p:nvGrpSpPr>
            <p:grpSpPr>
              <a:xfrm>
                <a:off x="6238877" y="1296069"/>
                <a:ext cx="5535674" cy="745936"/>
                <a:chOff x="6238877" y="394369"/>
                <a:chExt cx="5535674" cy="745936"/>
              </a:xfrm>
            </p:grpSpPr>
            <p:pic>
              <p:nvPicPr>
                <p:cNvPr id="78" name="Picture 77">
                  <a:extLst>
                    <a:ext uri="{FF2B5EF4-FFF2-40B4-BE49-F238E27FC236}">
                      <a16:creationId xmlns:a16="http://schemas.microsoft.com/office/drawing/2014/main" id="{96315FAB-71BA-DD45-9FDE-003EF845F219}"/>
                    </a:ext>
                  </a:extLst>
                </p:cNvPr>
                <p:cNvPicPr>
                  <a:picLocks noChangeAspect="1"/>
                </p:cNvPicPr>
                <p:nvPr/>
              </p:nvPicPr>
              <p:blipFill>
                <a:blip r:embed="rId3"/>
                <a:stretch>
                  <a:fillRect/>
                </a:stretch>
              </p:blipFill>
              <p:spPr>
                <a:xfrm>
                  <a:off x="6238877" y="394369"/>
                  <a:ext cx="244653" cy="421426"/>
                </a:xfrm>
                <a:prstGeom prst="rect">
                  <a:avLst/>
                </a:prstGeom>
              </p:spPr>
            </p:pic>
            <p:pic>
              <p:nvPicPr>
                <p:cNvPr id="79" name="Picture 78">
                  <a:extLst>
                    <a:ext uri="{FF2B5EF4-FFF2-40B4-BE49-F238E27FC236}">
                      <a16:creationId xmlns:a16="http://schemas.microsoft.com/office/drawing/2014/main" id="{501289DC-2B2D-3442-A8C0-B530C86A2729}"/>
                    </a:ext>
                  </a:extLst>
                </p:cNvPr>
                <p:cNvPicPr>
                  <a:picLocks noChangeAspect="1"/>
                </p:cNvPicPr>
                <p:nvPr/>
              </p:nvPicPr>
              <p:blipFill>
                <a:blip r:embed="rId3"/>
                <a:stretch>
                  <a:fillRect/>
                </a:stretch>
              </p:blipFill>
              <p:spPr>
                <a:xfrm>
                  <a:off x="7747002" y="394369"/>
                  <a:ext cx="244653" cy="421426"/>
                </a:xfrm>
                <a:prstGeom prst="rect">
                  <a:avLst/>
                </a:prstGeom>
              </p:spPr>
            </p:pic>
            <p:pic>
              <p:nvPicPr>
                <p:cNvPr id="80" name="Picture 79">
                  <a:extLst>
                    <a:ext uri="{FF2B5EF4-FFF2-40B4-BE49-F238E27FC236}">
                      <a16:creationId xmlns:a16="http://schemas.microsoft.com/office/drawing/2014/main" id="{F436110F-0A4F-1348-A72A-F0A0220CB4DA}"/>
                    </a:ext>
                  </a:extLst>
                </p:cNvPr>
                <p:cNvPicPr>
                  <a:picLocks noChangeAspect="1"/>
                </p:cNvPicPr>
                <p:nvPr/>
              </p:nvPicPr>
              <p:blipFill>
                <a:blip r:embed="rId3"/>
                <a:stretch>
                  <a:fillRect/>
                </a:stretch>
              </p:blipFill>
              <p:spPr>
                <a:xfrm>
                  <a:off x="9264652" y="394369"/>
                  <a:ext cx="244653" cy="421426"/>
                </a:xfrm>
                <a:prstGeom prst="rect">
                  <a:avLst/>
                </a:prstGeom>
              </p:spPr>
            </p:pic>
            <p:pic>
              <p:nvPicPr>
                <p:cNvPr id="81" name="Picture 80">
                  <a:extLst>
                    <a:ext uri="{FF2B5EF4-FFF2-40B4-BE49-F238E27FC236}">
                      <a16:creationId xmlns:a16="http://schemas.microsoft.com/office/drawing/2014/main" id="{C899B11D-2E31-DB4B-8349-31FB018FA2D4}"/>
                    </a:ext>
                  </a:extLst>
                </p:cNvPr>
                <p:cNvPicPr>
                  <a:picLocks noChangeAspect="1"/>
                </p:cNvPicPr>
                <p:nvPr/>
              </p:nvPicPr>
              <p:blipFill>
                <a:blip r:embed="rId3"/>
                <a:stretch>
                  <a:fillRect/>
                </a:stretch>
              </p:blipFill>
              <p:spPr>
                <a:xfrm>
                  <a:off x="10772777" y="394369"/>
                  <a:ext cx="244653" cy="421426"/>
                </a:xfrm>
                <a:prstGeom prst="rect">
                  <a:avLst/>
                </a:prstGeom>
              </p:spPr>
            </p:pic>
            <p:pic>
              <p:nvPicPr>
                <p:cNvPr id="82" name="Picture 81">
                  <a:extLst>
                    <a:ext uri="{FF2B5EF4-FFF2-40B4-BE49-F238E27FC236}">
                      <a16:creationId xmlns:a16="http://schemas.microsoft.com/office/drawing/2014/main" id="{806B2C14-4DE8-2C46-B7B5-A5E0EFAAB4B7}"/>
                    </a:ext>
                  </a:extLst>
                </p:cNvPr>
                <p:cNvPicPr>
                  <a:picLocks noChangeAspect="1"/>
                </p:cNvPicPr>
                <p:nvPr/>
              </p:nvPicPr>
              <p:blipFill>
                <a:blip r:embed="rId3"/>
                <a:stretch>
                  <a:fillRect/>
                </a:stretch>
              </p:blipFill>
              <p:spPr>
                <a:xfrm>
                  <a:off x="11529898" y="718879"/>
                  <a:ext cx="244653" cy="421426"/>
                </a:xfrm>
                <a:prstGeom prst="rect">
                  <a:avLst/>
                </a:prstGeom>
              </p:spPr>
            </p:pic>
            <p:pic>
              <p:nvPicPr>
                <p:cNvPr id="83" name="Picture 82">
                  <a:extLst>
                    <a:ext uri="{FF2B5EF4-FFF2-40B4-BE49-F238E27FC236}">
                      <a16:creationId xmlns:a16="http://schemas.microsoft.com/office/drawing/2014/main" id="{28D99548-CAAA-8444-AB35-AD2FF29CAF46}"/>
                    </a:ext>
                  </a:extLst>
                </p:cNvPr>
                <p:cNvPicPr>
                  <a:picLocks noChangeAspect="1"/>
                </p:cNvPicPr>
                <p:nvPr/>
              </p:nvPicPr>
              <p:blipFill>
                <a:blip r:embed="rId3"/>
                <a:stretch>
                  <a:fillRect/>
                </a:stretch>
              </p:blipFill>
              <p:spPr>
                <a:xfrm>
                  <a:off x="10018714" y="718879"/>
                  <a:ext cx="244653" cy="421426"/>
                </a:xfrm>
                <a:prstGeom prst="rect">
                  <a:avLst/>
                </a:prstGeom>
              </p:spPr>
            </p:pic>
            <p:pic>
              <p:nvPicPr>
                <p:cNvPr id="84" name="Picture 83">
                  <a:extLst>
                    <a:ext uri="{FF2B5EF4-FFF2-40B4-BE49-F238E27FC236}">
                      <a16:creationId xmlns:a16="http://schemas.microsoft.com/office/drawing/2014/main" id="{E8FD8D8E-AD81-0E43-8F97-1EBA72F57A85}"/>
                    </a:ext>
                  </a:extLst>
                </p:cNvPr>
                <p:cNvPicPr>
                  <a:picLocks noChangeAspect="1"/>
                </p:cNvPicPr>
                <p:nvPr/>
              </p:nvPicPr>
              <p:blipFill>
                <a:blip r:embed="rId3"/>
                <a:stretch>
                  <a:fillRect/>
                </a:stretch>
              </p:blipFill>
              <p:spPr>
                <a:xfrm>
                  <a:off x="8501064" y="718879"/>
                  <a:ext cx="244653" cy="421426"/>
                </a:xfrm>
                <a:prstGeom prst="rect">
                  <a:avLst/>
                </a:prstGeom>
              </p:spPr>
            </p:pic>
            <p:pic>
              <p:nvPicPr>
                <p:cNvPr id="85" name="Picture 84">
                  <a:extLst>
                    <a:ext uri="{FF2B5EF4-FFF2-40B4-BE49-F238E27FC236}">
                      <a16:creationId xmlns:a16="http://schemas.microsoft.com/office/drawing/2014/main" id="{CADE6C59-ECFB-2D46-A24B-8618A32834C6}"/>
                    </a:ext>
                  </a:extLst>
                </p:cNvPr>
                <p:cNvPicPr>
                  <a:picLocks noChangeAspect="1"/>
                </p:cNvPicPr>
                <p:nvPr/>
              </p:nvPicPr>
              <p:blipFill>
                <a:blip r:embed="rId3"/>
                <a:stretch>
                  <a:fillRect/>
                </a:stretch>
              </p:blipFill>
              <p:spPr>
                <a:xfrm>
                  <a:off x="6988177" y="718879"/>
                  <a:ext cx="244653" cy="421426"/>
                </a:xfrm>
                <a:prstGeom prst="rect">
                  <a:avLst/>
                </a:prstGeom>
              </p:spPr>
            </p:pic>
          </p:grpSp>
        </p:grpSp>
      </p:grpSp>
    </p:spTree>
    <p:extLst>
      <p:ext uri="{BB962C8B-B14F-4D97-AF65-F5344CB8AC3E}">
        <p14:creationId xmlns:p14="http://schemas.microsoft.com/office/powerpoint/2010/main" val="26856702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3_Title: Patter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grpSp>
        <p:nvGrpSpPr>
          <p:cNvPr id="78" name="Group 77">
            <a:extLst>
              <a:ext uri="{FF2B5EF4-FFF2-40B4-BE49-F238E27FC236}">
                <a16:creationId xmlns:a16="http://schemas.microsoft.com/office/drawing/2014/main" id="{4C1E5566-3C9A-1540-942F-3DED9D9AF41A}"/>
              </a:ext>
            </a:extLst>
          </p:cNvPr>
          <p:cNvGrpSpPr/>
          <p:nvPr userDrawn="1"/>
        </p:nvGrpSpPr>
        <p:grpSpPr>
          <a:xfrm>
            <a:off x="5919788" y="168274"/>
            <a:ext cx="6272212" cy="6521451"/>
            <a:chOff x="5919788" y="0"/>
            <a:chExt cx="6272212" cy="6521451"/>
          </a:xfrm>
        </p:grpSpPr>
        <p:pic>
          <p:nvPicPr>
            <p:cNvPr id="79" name="Picture 78">
              <a:extLst>
                <a:ext uri="{FF2B5EF4-FFF2-40B4-BE49-F238E27FC236}">
                  <a16:creationId xmlns:a16="http://schemas.microsoft.com/office/drawing/2014/main" id="{D17DBB2A-FA48-BF4B-BEEB-9C0DD714253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4672" t="28678" r="40273" b="1695"/>
            <a:stretch/>
          </p:blipFill>
          <p:spPr>
            <a:xfrm>
              <a:off x="6096000" y="0"/>
              <a:ext cx="6096000" cy="6521451"/>
            </a:xfrm>
            <a:prstGeom prst="rect">
              <a:avLst/>
            </a:prstGeom>
            <a:solidFill>
              <a:srgbClr val="000000"/>
            </a:solidFill>
            <a:ln>
              <a:noFill/>
            </a:ln>
          </p:spPr>
        </p:pic>
        <p:sp>
          <p:nvSpPr>
            <p:cNvPr id="80" name="Rectangle 79">
              <a:extLst>
                <a:ext uri="{FF2B5EF4-FFF2-40B4-BE49-F238E27FC236}">
                  <a16:creationId xmlns:a16="http://schemas.microsoft.com/office/drawing/2014/main" id="{59512B62-DA30-5A4E-A655-A26E880D72D4}"/>
                </a:ext>
              </a:extLst>
            </p:cNvPr>
            <p:cNvSpPr/>
            <p:nvPr userDrawn="1"/>
          </p:nvSpPr>
          <p:spPr>
            <a:xfrm>
              <a:off x="6096000" y="4555375"/>
              <a:ext cx="130175" cy="673331"/>
            </a:xfrm>
            <a:prstGeom prst="rect">
              <a:avLst/>
            </a:prstGeom>
            <a:solidFill>
              <a:srgbClr val="000000"/>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1" name="Oval 80">
              <a:extLst>
                <a:ext uri="{FF2B5EF4-FFF2-40B4-BE49-F238E27FC236}">
                  <a16:creationId xmlns:a16="http://schemas.microsoft.com/office/drawing/2014/main" id="{4A796631-5DF4-164E-95AC-54337C96D305}"/>
                </a:ext>
              </a:extLst>
            </p:cNvPr>
            <p:cNvSpPr>
              <a:spLocks noChangeAspect="1"/>
            </p:cNvSpPr>
            <p:nvPr userDrawn="1"/>
          </p:nvSpPr>
          <p:spPr>
            <a:xfrm>
              <a:off x="5919788" y="2536825"/>
              <a:ext cx="343960" cy="343960"/>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2" name="Oval 81">
              <a:extLst>
                <a:ext uri="{FF2B5EF4-FFF2-40B4-BE49-F238E27FC236}">
                  <a16:creationId xmlns:a16="http://schemas.microsoft.com/office/drawing/2014/main" id="{CABFDB38-1806-2945-97BE-A36FD10D773F}"/>
                </a:ext>
              </a:extLst>
            </p:cNvPr>
            <p:cNvSpPr/>
            <p:nvPr userDrawn="1"/>
          </p:nvSpPr>
          <p:spPr>
            <a:xfrm>
              <a:off x="6097588" y="3578225"/>
              <a:ext cx="343960" cy="343960"/>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3" name="Rectangle 82">
              <a:extLst>
                <a:ext uri="{FF2B5EF4-FFF2-40B4-BE49-F238E27FC236}">
                  <a16:creationId xmlns:a16="http://schemas.microsoft.com/office/drawing/2014/main" id="{86424DBD-101D-014D-870B-AB4F5E4F0275}"/>
                </a:ext>
              </a:extLst>
            </p:cNvPr>
            <p:cNvSpPr/>
            <p:nvPr userDrawn="1"/>
          </p:nvSpPr>
          <p:spPr>
            <a:xfrm>
              <a:off x="6096000" y="3438680"/>
              <a:ext cx="167748" cy="558800"/>
            </a:xfrm>
            <a:prstGeom prst="rect">
              <a:avLst/>
            </a:prstGeom>
            <a:solidFill>
              <a:srgbClr val="000000"/>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4" name="Oval 83">
              <a:extLst>
                <a:ext uri="{FF2B5EF4-FFF2-40B4-BE49-F238E27FC236}">
                  <a16:creationId xmlns:a16="http://schemas.microsoft.com/office/drawing/2014/main" id="{7E199F82-319F-DD4A-9C98-2A85607870E4}"/>
                </a:ext>
              </a:extLst>
            </p:cNvPr>
            <p:cNvSpPr>
              <a:spLocks noChangeAspect="1"/>
            </p:cNvSpPr>
            <p:nvPr userDrawn="1"/>
          </p:nvSpPr>
          <p:spPr>
            <a:xfrm>
              <a:off x="6091767" y="3578224"/>
              <a:ext cx="346075" cy="346075"/>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grpSp>
    </p:spTree>
    <p:extLst>
      <p:ext uri="{BB962C8B-B14F-4D97-AF65-F5344CB8AC3E}">
        <p14:creationId xmlns:p14="http://schemas.microsoft.com/office/powerpoint/2010/main" val="40267610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4_Title: Mountai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4" y="2258568"/>
            <a:ext cx="3820450"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pic>
        <p:nvPicPr>
          <p:cNvPr id="13" name="Picture 12">
            <a:extLst>
              <a:ext uri="{FF2B5EF4-FFF2-40B4-BE49-F238E27FC236}">
                <a16:creationId xmlns:a16="http://schemas.microsoft.com/office/drawing/2014/main" id="{852BEB89-A6D6-7D42-A881-6BE49CBE2AB7}"/>
              </a:ext>
            </a:extLst>
          </p:cNvPr>
          <p:cNvPicPr>
            <a:picLocks noChangeAspect="1"/>
          </p:cNvPicPr>
          <p:nvPr userDrawn="1"/>
        </p:nvPicPr>
        <p:blipFill rotWithShape="1">
          <a:blip r:embed="rId3" cstate="print">
            <a:alphaModFix/>
            <a:extLst>
              <a:ext uri="{28A0092B-C50C-407E-A947-70E740481C1C}">
                <a14:useLocalDpi xmlns:a14="http://schemas.microsoft.com/office/drawing/2010/main"/>
              </a:ext>
            </a:extLst>
          </a:blip>
          <a:srcRect l="359" r="3740"/>
          <a:stretch/>
        </p:blipFill>
        <p:spPr>
          <a:xfrm>
            <a:off x="6248401" y="-1"/>
            <a:ext cx="5943600" cy="6858001"/>
          </a:xfrm>
          <a:prstGeom prst="rect">
            <a:avLst/>
          </a:prstGeom>
        </p:spPr>
      </p:pic>
    </p:spTree>
    <p:extLst>
      <p:ext uri="{BB962C8B-B14F-4D97-AF65-F5344CB8AC3E}">
        <p14:creationId xmlns:p14="http://schemas.microsoft.com/office/powerpoint/2010/main" val="40965755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Table of Contents + 2 column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4427220" cy="594360"/>
          </a:xfrm>
        </p:spPr>
        <p:txBody>
          <a:bodyPr anchor="t" anchorCtr="0">
            <a:noAutofit/>
          </a:bodyPr>
          <a:lstStyle>
            <a:lvl1pPr>
              <a:lnSpc>
                <a:spcPct val="100000"/>
              </a:lnSpc>
              <a:defRPr>
                <a:solidFill>
                  <a:schemeClr val="tx1"/>
                </a:solidFill>
              </a:defRPr>
            </a:lvl1pPr>
          </a:lstStyle>
          <a:p>
            <a:r>
              <a:rPr lang="en-US"/>
              <a:t>Table of contents </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8FD906B9-1A78-0C47-9042-A290B1CC441D}"/>
              </a:ext>
            </a:extLst>
          </p:cNvPr>
          <p:cNvSpPr>
            <a:spLocks noGrp="1"/>
          </p:cNvSpPr>
          <p:nvPr>
            <p:ph type="body" sz="quarter" idx="11"/>
          </p:nvPr>
        </p:nvSpPr>
        <p:spPr>
          <a:xfrm>
            <a:off x="419100" y="1714500"/>
            <a:ext cx="4968875" cy="3848100"/>
          </a:xfrm>
        </p:spPr>
        <p:txBody>
          <a:bodyPr>
            <a:noAutofit/>
          </a:bodyPr>
          <a:lstStyle>
            <a:lvl1pPr marL="0" indent="0">
              <a:lnSpc>
                <a:spcPct val="100000"/>
              </a:lnSpc>
              <a:spcBef>
                <a:spcPts val="1200"/>
              </a:spcBef>
              <a:spcAft>
                <a:spcPts val="600"/>
              </a:spcAft>
              <a:buNone/>
              <a:defRPr>
                <a:solidFill>
                  <a:schemeClr val="tx1"/>
                </a:solidFill>
              </a:defRPr>
            </a:lvl1pPr>
            <a:lvl2pPr marL="176213" indent="-176213">
              <a:lnSpc>
                <a:spcPct val="100000"/>
              </a:lnSpc>
              <a:spcBef>
                <a:spcPts val="1200"/>
              </a:spcBef>
              <a:spcAft>
                <a:spcPts val="900"/>
              </a:spcAft>
              <a:tabLst/>
              <a:defRPr>
                <a:solidFill>
                  <a:schemeClr val="tx1"/>
                </a:solidFill>
              </a:defRPr>
            </a:lvl2pPr>
            <a:lvl3pPr marL="522288" indent="-179388">
              <a:lnSpc>
                <a:spcPct val="100000"/>
              </a:lnSpc>
              <a:spcBef>
                <a:spcPts val="600"/>
              </a:spcBef>
              <a:tabLst/>
              <a:defRPr>
                <a:solidFill>
                  <a:schemeClr val="tx1"/>
                </a:solidFill>
              </a:defRPr>
            </a:lvl3pPr>
            <a:lvl4pPr marL="858838" indent="-169863">
              <a:lnSpc>
                <a:spcPct val="100000"/>
              </a:lnSpc>
              <a:spcBef>
                <a:spcPts val="1200"/>
              </a:spcBef>
              <a:tabLst/>
              <a:defRPr>
                <a:solidFill>
                  <a:schemeClr val="tx1"/>
                </a:solidFill>
              </a:defRPr>
            </a:lvl4pPr>
            <a:lvl5pPr marL="1203325" indent="-174625">
              <a:lnSpc>
                <a:spcPct val="100000"/>
              </a:lnSpc>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4F256E42-E60E-7E4F-8041-0B1642303B41}"/>
              </a:ext>
            </a:extLst>
          </p:cNvPr>
          <p:cNvSpPr>
            <a:spLocks noGrp="1"/>
          </p:cNvSpPr>
          <p:nvPr>
            <p:ph type="body" sz="quarter" idx="12" hasCustomPrompt="1"/>
          </p:nvPr>
        </p:nvSpPr>
        <p:spPr>
          <a:xfrm>
            <a:off x="6254750" y="1714500"/>
            <a:ext cx="2679192" cy="987552"/>
          </a:xfrm>
        </p:spPr>
        <p:txBody>
          <a:bodyPr>
            <a:noAutofit/>
          </a:bodyPr>
          <a:lstStyle>
            <a:lvl1pPr marL="0" indent="0">
              <a:lnSpc>
                <a:spcPct val="100000"/>
              </a:lnSpc>
              <a:spcBef>
                <a:spcPts val="0"/>
              </a:spcBef>
              <a:buNone/>
              <a:defRPr sz="2000" b="1">
                <a:solidFill>
                  <a:schemeClr val="tx2">
                    <a:lumMod val="75000"/>
                  </a:schemeClr>
                </a:solidFill>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p:txBody>
      </p:sp>
      <p:sp>
        <p:nvSpPr>
          <p:cNvPr id="8" name="Text Placeholder 6">
            <a:extLst>
              <a:ext uri="{FF2B5EF4-FFF2-40B4-BE49-F238E27FC236}">
                <a16:creationId xmlns:a16="http://schemas.microsoft.com/office/drawing/2014/main" id="{49367204-50A7-B344-846F-A75814882866}"/>
              </a:ext>
            </a:extLst>
          </p:cNvPr>
          <p:cNvSpPr>
            <a:spLocks noGrp="1"/>
          </p:cNvSpPr>
          <p:nvPr>
            <p:ph type="body" sz="quarter" idx="13" hasCustomPrompt="1"/>
          </p:nvPr>
        </p:nvSpPr>
        <p:spPr>
          <a:xfrm>
            <a:off x="9093708" y="1714500"/>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9" name="Text Placeholder 6">
            <a:extLst>
              <a:ext uri="{FF2B5EF4-FFF2-40B4-BE49-F238E27FC236}">
                <a16:creationId xmlns:a16="http://schemas.microsoft.com/office/drawing/2014/main" id="{6443E19D-1EC0-9F42-8074-41EAC773D74F}"/>
              </a:ext>
            </a:extLst>
          </p:cNvPr>
          <p:cNvSpPr>
            <a:spLocks noGrp="1"/>
          </p:cNvSpPr>
          <p:nvPr>
            <p:ph type="body" sz="quarter" idx="14" hasCustomPrompt="1"/>
          </p:nvPr>
        </p:nvSpPr>
        <p:spPr>
          <a:xfrm>
            <a:off x="6254750"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0" name="Text Placeholder 6">
            <a:extLst>
              <a:ext uri="{FF2B5EF4-FFF2-40B4-BE49-F238E27FC236}">
                <a16:creationId xmlns:a16="http://schemas.microsoft.com/office/drawing/2014/main" id="{3266FEAE-5405-5B4A-96C7-7E534DF9F140}"/>
              </a:ext>
            </a:extLst>
          </p:cNvPr>
          <p:cNvSpPr>
            <a:spLocks noGrp="1"/>
          </p:cNvSpPr>
          <p:nvPr>
            <p:ph type="body" sz="quarter" idx="15" hasCustomPrompt="1"/>
          </p:nvPr>
        </p:nvSpPr>
        <p:spPr>
          <a:xfrm>
            <a:off x="9093708" y="2935225"/>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1" name="Text Placeholder 6">
            <a:extLst>
              <a:ext uri="{FF2B5EF4-FFF2-40B4-BE49-F238E27FC236}">
                <a16:creationId xmlns:a16="http://schemas.microsoft.com/office/drawing/2014/main" id="{1F6E8D08-B039-0241-BDA0-7B97F4463F02}"/>
              </a:ext>
            </a:extLst>
          </p:cNvPr>
          <p:cNvSpPr>
            <a:spLocks noGrp="1"/>
          </p:cNvSpPr>
          <p:nvPr>
            <p:ph type="body" sz="quarter" idx="16" hasCustomPrompt="1"/>
          </p:nvPr>
        </p:nvSpPr>
        <p:spPr>
          <a:xfrm>
            <a:off x="6254750"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sp>
        <p:nvSpPr>
          <p:cNvPr id="12" name="Text Placeholder 6">
            <a:extLst>
              <a:ext uri="{FF2B5EF4-FFF2-40B4-BE49-F238E27FC236}">
                <a16:creationId xmlns:a16="http://schemas.microsoft.com/office/drawing/2014/main" id="{6C8D4DBE-1AA5-794B-99CD-CF8A31C27AC4}"/>
              </a:ext>
            </a:extLst>
          </p:cNvPr>
          <p:cNvSpPr>
            <a:spLocks noGrp="1"/>
          </p:cNvSpPr>
          <p:nvPr>
            <p:ph type="body" sz="quarter" idx="17" hasCustomPrompt="1"/>
          </p:nvPr>
        </p:nvSpPr>
        <p:spPr>
          <a:xfrm>
            <a:off x="9093708" y="4155949"/>
            <a:ext cx="2679192" cy="987552"/>
          </a:xfrm>
        </p:spPr>
        <p:txBody>
          <a:bodyPr>
            <a:noAutofit/>
          </a:bodyPr>
          <a:lstStyle>
            <a:lvl1pPr marL="0" indent="0">
              <a:lnSpc>
                <a:spcPct val="100000"/>
              </a:lnSpc>
              <a:spcBef>
                <a:spcPts val="0"/>
              </a:spcBef>
              <a:buNone/>
              <a:defRPr lang="en-US" sz="2000" b="1" i="0" kern="1200" dirty="0">
                <a:solidFill>
                  <a:schemeClr val="tx2">
                    <a:lumMod val="75000"/>
                  </a:schemeClr>
                </a:solidFill>
                <a:latin typeface="Sage Text" panose="02010503040201060103" pitchFamily="2" charset="77"/>
                <a:ea typeface="+mn-ea"/>
                <a:cs typeface="+mn-cs"/>
              </a:defRPr>
            </a:lvl1pPr>
            <a:lvl2pPr marL="0" indent="0">
              <a:lnSpc>
                <a:spcPct val="100000"/>
              </a:lnSpc>
              <a:spcBef>
                <a:spcPts val="0"/>
              </a:spcBef>
              <a:buNone/>
              <a:defRPr sz="20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0" lvl="0" indent="0" algn="l" defTabSz="914400" rtl="0" eaLnBrk="1" latinLnBrk="0" hangingPunct="1">
              <a:lnSpc>
                <a:spcPct val="100000"/>
              </a:lnSpc>
              <a:spcBef>
                <a:spcPts val="0"/>
              </a:spcBef>
              <a:buFont typeface="Sage Text" panose="02010503040201060103" pitchFamily="50" charset="0"/>
              <a:buNone/>
            </a:pPr>
            <a:r>
              <a:rPr lang="en-US"/>
              <a:t>Click to edit master text styles</a:t>
            </a:r>
          </a:p>
          <a:p>
            <a:pPr lvl="1"/>
            <a:r>
              <a:rPr lang="en-US"/>
              <a:t>Second level</a:t>
            </a: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358331633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Headlin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21" name="Text Placeholder 20">
            <a:extLst>
              <a:ext uri="{FF2B5EF4-FFF2-40B4-BE49-F238E27FC236}">
                <a16:creationId xmlns:a16="http://schemas.microsoft.com/office/drawing/2014/main" id="{C8484F5F-DB15-9943-B465-B251BFD88B05}"/>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83391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2_Headlin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461915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Title: SPINNER Patter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pic>
        <p:nvPicPr>
          <p:cNvPr id="9" name="Picture 8">
            <a:extLst>
              <a:ext uri="{FF2B5EF4-FFF2-40B4-BE49-F238E27FC236}">
                <a16:creationId xmlns:a16="http://schemas.microsoft.com/office/drawing/2014/main" id="{61BCAFD9-532B-BCDF-AF58-875BA35641F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60641"/>
          <a:stretch/>
        </p:blipFill>
        <p:spPr>
          <a:xfrm>
            <a:off x="5478904" y="1573589"/>
            <a:ext cx="6713096" cy="5284411"/>
          </a:xfrm>
          <a:prstGeom prst="rect">
            <a:avLst/>
          </a:prstGeom>
        </p:spPr>
      </p:pic>
    </p:spTree>
    <p:extLst>
      <p:ext uri="{BB962C8B-B14F-4D97-AF65-F5344CB8AC3E}">
        <p14:creationId xmlns:p14="http://schemas.microsoft.com/office/powerpoint/2010/main" val="6547480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itle, subtitle and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9A660AC-EF18-7F41-8412-80E0F40E7526}"/>
              </a:ext>
            </a:extLst>
          </p:cNvPr>
          <p:cNvSpPr>
            <a:spLocks noGrp="1"/>
          </p:cNvSpPr>
          <p:nvPr>
            <p:ph type="body" sz="quarter" idx="11"/>
          </p:nvPr>
        </p:nvSpPr>
        <p:spPr>
          <a:xfrm>
            <a:off x="411163" y="1714500"/>
            <a:ext cx="11353800"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6888604"/>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2_Title and sub-title - no bar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484559700"/>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3_Title and sub-title only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138680"/>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16293953"/>
      </p:ext>
    </p:extLst>
  </p:cSld>
  <p:clrMapOvr>
    <a:masterClrMapping/>
  </p:clrMapOvr>
  <p:extLst>
    <p:ext uri="{DCECCB84-F9BA-43D5-87BE-67443E8EF086}">
      <p15:sldGuideLst xmlns:p15="http://schemas.microsoft.com/office/powerpoint/2012/main">
        <p15:guide id="1" orient="horz" pos="9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Title, content + photo layout">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049E1E-535D-9240-9A40-878B7DF945B3}"/>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20">
            <a:extLst>
              <a:ext uri="{FF2B5EF4-FFF2-40B4-BE49-F238E27FC236}">
                <a16:creationId xmlns:a16="http://schemas.microsoft.com/office/drawing/2014/main" id="{C6425084-E5B9-6340-879F-A10958FE1B43}"/>
              </a:ext>
            </a:extLst>
          </p:cNvPr>
          <p:cNvSpPr>
            <a:spLocks noGrp="1"/>
          </p:cNvSpPr>
          <p:nvPr>
            <p:ph type="body" sz="quarter" idx="11"/>
          </p:nvPr>
        </p:nvSpPr>
        <p:spPr>
          <a:xfrm>
            <a:off x="411163" y="1714500"/>
            <a:ext cx="5112628" cy="38481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773611"/>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Headline or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2324100"/>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10" name="Text Placeholder 20">
            <a:extLst>
              <a:ext uri="{FF2B5EF4-FFF2-40B4-BE49-F238E27FC236}">
                <a16:creationId xmlns:a16="http://schemas.microsoft.com/office/drawing/2014/main" id="{D376A8EE-A9A3-9C4A-B904-4E1BAA22C85B}"/>
              </a:ext>
            </a:extLst>
          </p:cNvPr>
          <p:cNvSpPr>
            <a:spLocks noGrp="1"/>
          </p:cNvSpPr>
          <p:nvPr>
            <p:ph type="body" sz="quarter" idx="11"/>
          </p:nvPr>
        </p:nvSpPr>
        <p:spPr>
          <a:xfrm>
            <a:off x="6254749" y="499621"/>
            <a:ext cx="5074921" cy="5062979"/>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271035"/>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arge quote with content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34508"/>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9105900" y="499867"/>
            <a:ext cx="2667000" cy="50627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a:p>
            <a:pPr marL="176213" lvl="1" indent="-176213" algn="l" defTabSz="914400" rtl="0" eaLnBrk="1" latinLnBrk="0" hangingPunct="1">
              <a:lnSpc>
                <a:spcPct val="100000"/>
              </a:lnSpc>
              <a:spcBef>
                <a:spcPts val="1200"/>
              </a:spcBef>
              <a:spcAft>
                <a:spcPts val="900"/>
              </a:spcAft>
              <a:buFont typeface="Sage Text" panose="02010503040201060103" pitchFamily="50" charset="0"/>
              <a:buChar char="•"/>
              <a:tabLst/>
            </a:pPr>
            <a:r>
              <a:rPr lang="en-US"/>
              <a:t>Second level</a:t>
            </a:r>
          </a:p>
          <a:p>
            <a:pPr marL="522288" lvl="2" indent="-179388" algn="l" defTabSz="914400" rtl="0" eaLnBrk="1" latinLnBrk="0" hangingPunct="1">
              <a:lnSpc>
                <a:spcPct val="100000"/>
              </a:lnSpc>
              <a:spcBef>
                <a:spcPts val="600"/>
              </a:spcBef>
              <a:buFont typeface="Sage Text" panose="02010503040201060103" pitchFamily="50" charset="0"/>
              <a:buChar char="•"/>
              <a:tabLst/>
            </a:pPr>
            <a:r>
              <a:rPr lang="en-US"/>
              <a:t>Third level</a:t>
            </a:r>
          </a:p>
          <a:p>
            <a:pPr marL="858838" lvl="3" indent="-169863" algn="l" defTabSz="914400" rtl="0" eaLnBrk="1" latinLnBrk="0" hangingPunct="1">
              <a:lnSpc>
                <a:spcPct val="100000"/>
              </a:lnSpc>
              <a:spcBef>
                <a:spcPts val="1200"/>
              </a:spcBef>
              <a:buFont typeface="Sage Text" panose="02010503040201060103" pitchFamily="50" charset="0"/>
              <a:buChar char="•"/>
              <a:tabLst/>
            </a:pPr>
            <a:r>
              <a:rPr lang="en-US"/>
              <a:t>Fourth level</a:t>
            </a:r>
          </a:p>
          <a:p>
            <a:pPr marL="1203325" lvl="4" indent="-174625" algn="l" defTabSz="914400" rtl="0" eaLnBrk="1" latinLnBrk="0" hangingPunct="1">
              <a:lnSpc>
                <a:spcPct val="100000"/>
              </a:lnSpc>
              <a:spcBef>
                <a:spcPts val="1200"/>
              </a:spcBef>
              <a:buFont typeface="Sage Text" panose="02010503040201060103" pitchFamily="50" charset="0"/>
              <a:buChar char="•"/>
              <a:tabLst/>
            </a:pPr>
            <a:r>
              <a:rPr lang="en-US"/>
              <a:t>Fifth level</a:t>
            </a:r>
          </a:p>
        </p:txBody>
      </p:sp>
    </p:spTree>
    <p:extLst>
      <p:ext uri="{BB962C8B-B14F-4D97-AF65-F5344CB8AC3E}">
        <p14:creationId xmlns:p14="http://schemas.microsoft.com/office/powerpoint/2010/main" val="2609788916"/>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3_Large quote + 2 photos (white) layou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0BC8E4C-9B58-E142-A749-439D02EAD1D9}"/>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7551421" cy="594360"/>
          </a:xfrm>
        </p:spPr>
        <p:txBody>
          <a:bodyPr anchor="t" anchorCtr="0"/>
          <a:lstStyle>
            <a:lvl1pPr>
              <a:lnSpc>
                <a:spcPct val="100000"/>
              </a:lnSpc>
              <a:defRPr sz="6600">
                <a:solidFill>
                  <a:schemeClr val="tx1"/>
                </a:solidFill>
              </a:defRPr>
            </a:lvl1pPr>
          </a:lstStyle>
          <a:p>
            <a:r>
              <a:rPr lang="en-US"/>
              <a:t>“Tate </a:t>
            </a:r>
            <a:r>
              <a:rPr lang="en-US" err="1"/>
              <a:t>aute</a:t>
            </a:r>
            <a:r>
              <a:rPr lang="en-US"/>
              <a:t> </a:t>
            </a:r>
            <a:r>
              <a:rPr lang="en-US" err="1"/>
              <a:t>turept</a:t>
            </a:r>
            <a:r>
              <a:rPr lang="en-US"/>
              <a:t> </a:t>
            </a:r>
            <a:r>
              <a:rPr lang="en-US" err="1"/>
              <a:t>aliquist</a:t>
            </a:r>
            <a:r>
              <a:rPr lang="en-US"/>
              <a:t> qui </a:t>
            </a:r>
            <a:r>
              <a:rPr lang="en-US" err="1"/>
              <a:t>inct</a:t>
            </a:r>
            <a:r>
              <a:rPr lang="en-US"/>
              <a:t> volume.”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1479" y="3527977"/>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sp>
        <p:nvSpPr>
          <p:cNvPr id="9" name="Picture Placeholder 9">
            <a:extLst>
              <a:ext uri="{FF2B5EF4-FFF2-40B4-BE49-F238E27FC236}">
                <a16:creationId xmlns:a16="http://schemas.microsoft.com/office/drawing/2014/main" id="{F572D0BD-54B0-6145-A69B-B0251CF5F8FF}"/>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BDDDB3EA-BDE4-984A-BEC7-AC77F1EAC9EE}"/>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12" name="Picture 11">
            <a:extLst>
              <a:ext uri="{FF2B5EF4-FFF2-40B4-BE49-F238E27FC236}">
                <a16:creationId xmlns:a16="http://schemas.microsoft.com/office/drawing/2014/main" id="{D6972559-DE4E-E743-9754-C9A479979934}"/>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297197300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guide id="4" pos="5016">
          <p15:clr>
            <a:srgbClr val="FBAE40"/>
          </p15:clr>
        </p15:guide>
        <p15:guide id="5" orient="horz" pos="2064">
          <p15:clr>
            <a:srgbClr val="FBAE40"/>
          </p15:clr>
        </p15:guide>
        <p15:guide id="6" pos="5736">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_Quote with photo layout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112628" cy="594360"/>
          </a:xfrm>
        </p:spPr>
        <p:txBody>
          <a:bodyPr anchor="t" anchorCtr="0"/>
          <a:lstStyle>
            <a:lvl1pPr>
              <a:lnSpc>
                <a:spcPct val="100000"/>
              </a:lnSpc>
              <a:defRPr>
                <a:solidFill>
                  <a:schemeClr val="tx1"/>
                </a:solidFill>
              </a:defRPr>
            </a:lvl1pPr>
          </a:lstStyle>
          <a:p>
            <a:r>
              <a:rPr lang="en-US"/>
              <a:t>Headline or Quote goes here. 3 lines preferred.</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9" name="Picture Placeholder 9">
            <a:extLst>
              <a:ext uri="{FF2B5EF4-FFF2-40B4-BE49-F238E27FC236}">
                <a16:creationId xmlns:a16="http://schemas.microsoft.com/office/drawing/2014/main" id="{FD3B73DE-1027-A345-8799-2CB21B752E4A}"/>
              </a:ext>
            </a:extLst>
          </p:cNvPr>
          <p:cNvSpPr>
            <a:spLocks noGrp="1"/>
          </p:cNvSpPr>
          <p:nvPr>
            <p:ph type="pic" sz="quarter" idx="13"/>
          </p:nvPr>
        </p:nvSpPr>
        <p:spPr>
          <a:xfrm>
            <a:off x="6254749" y="-8473"/>
            <a:ext cx="5953271" cy="6220361"/>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05272"/>
              <a:gd name="connsiteY0" fmla="*/ 6586 h 6220361"/>
              <a:gd name="connsiteX1" fmla="*/ 5944908 w 6005272"/>
              <a:gd name="connsiteY1" fmla="*/ 0 h 6220361"/>
              <a:gd name="connsiteX2" fmla="*/ 6003938 w 6005272"/>
              <a:gd name="connsiteY2" fmla="*/ 6220361 h 6220361"/>
              <a:gd name="connsiteX3" fmla="*/ 1391658 w 6005272"/>
              <a:gd name="connsiteY3" fmla="*/ 6220361 h 6220361"/>
              <a:gd name="connsiteX4" fmla="*/ 4483 w 6005272"/>
              <a:gd name="connsiteY4" fmla="*/ 4585536 h 6220361"/>
              <a:gd name="connsiteX5" fmla="*/ 1308 w 6005272"/>
              <a:gd name="connsiteY5" fmla="*/ 6586 h 6220361"/>
              <a:gd name="connsiteX0" fmla="*/ 1308 w 5953271"/>
              <a:gd name="connsiteY0" fmla="*/ 6586 h 6220361"/>
              <a:gd name="connsiteX1" fmla="*/ 5944908 w 5953271"/>
              <a:gd name="connsiteY1" fmla="*/ 0 h 6220361"/>
              <a:gd name="connsiteX2" fmla="*/ 5946788 w 5953271"/>
              <a:gd name="connsiteY2" fmla="*/ 6217186 h 6220361"/>
              <a:gd name="connsiteX3" fmla="*/ 1391658 w 5953271"/>
              <a:gd name="connsiteY3" fmla="*/ 6220361 h 6220361"/>
              <a:gd name="connsiteX4" fmla="*/ 4483 w 5953271"/>
              <a:gd name="connsiteY4" fmla="*/ 4585536 h 6220361"/>
              <a:gd name="connsiteX5" fmla="*/ 1308 w 5953271"/>
              <a:gd name="connsiteY5" fmla="*/ 6586 h 6220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271" h="6220361">
                <a:moveTo>
                  <a:pt x="1308" y="6586"/>
                </a:moveTo>
                <a:lnTo>
                  <a:pt x="5944908" y="0"/>
                </a:lnTo>
                <a:cubicBezTo>
                  <a:pt x="5952972" y="2835940"/>
                  <a:pt x="5957933" y="3109916"/>
                  <a:pt x="5946788" y="6217186"/>
                </a:cubicBezTo>
                <a:lnTo>
                  <a:pt x="1391658" y="6220361"/>
                </a:lnTo>
                <a:cubicBezTo>
                  <a:pt x="1177495" y="6218923"/>
                  <a:pt x="-62771" y="5961948"/>
                  <a:pt x="4483" y="4585536"/>
                </a:cubicBezTo>
                <a:cubicBezTo>
                  <a:pt x="-759" y="3390099"/>
                  <a:pt x="-809" y="1739278"/>
                  <a:pt x="1308" y="6586"/>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
        <p:nvSpPr>
          <p:cNvPr id="10" name="Text Placeholder 5">
            <a:extLst>
              <a:ext uri="{FF2B5EF4-FFF2-40B4-BE49-F238E27FC236}">
                <a16:creationId xmlns:a16="http://schemas.microsoft.com/office/drawing/2014/main" id="{9D81B052-4991-E64B-9474-81AF4093EDD8}"/>
              </a:ext>
            </a:extLst>
          </p:cNvPr>
          <p:cNvSpPr>
            <a:spLocks noGrp="1"/>
          </p:cNvSpPr>
          <p:nvPr>
            <p:ph type="body" sz="quarter" idx="12" hasCustomPrompt="1"/>
          </p:nvPr>
        </p:nvSpPr>
        <p:spPr>
          <a:xfrm>
            <a:off x="411479" y="2339926"/>
            <a:ext cx="3048158" cy="761781"/>
          </a:xfrm>
        </p:spPr>
        <p:txBody>
          <a:bodyPr>
            <a:noAutofit/>
          </a:bodyPr>
          <a:lstStyle>
            <a:lvl1pPr marL="0" indent="0">
              <a:spcBef>
                <a:spcPts val="0"/>
              </a:spcBef>
              <a:buNone/>
              <a:defRPr sz="1600" b="0">
                <a:solidFill>
                  <a:schemeClr val="tx1"/>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Headline or pull quote</a:t>
            </a:r>
          </a:p>
          <a:p>
            <a:pPr lvl="0"/>
            <a:r>
              <a:rPr lang="en-US"/>
              <a:t>Author attribution</a:t>
            </a:r>
          </a:p>
        </p:txBody>
      </p:sp>
      <p:pic>
        <p:nvPicPr>
          <p:cNvPr id="7" name="Picture 6">
            <a:extLst>
              <a:ext uri="{FF2B5EF4-FFF2-40B4-BE49-F238E27FC236}">
                <a16:creationId xmlns:a16="http://schemas.microsoft.com/office/drawing/2014/main" id="{F92DCA3B-A040-404A-83FA-2E538945BF1C}"/>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1945277720"/>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Dense standard pag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11353799"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6" name="Text Placeholder 5">
            <a:extLst>
              <a:ext uri="{FF2B5EF4-FFF2-40B4-BE49-F238E27FC236}">
                <a16:creationId xmlns:a16="http://schemas.microsoft.com/office/drawing/2014/main" id="{F1E7FD49-05EC-C04E-87AA-DAE7AFCD5D10}"/>
              </a:ext>
            </a:extLst>
          </p:cNvPr>
          <p:cNvSpPr>
            <a:spLocks noGrp="1"/>
          </p:cNvSpPr>
          <p:nvPr>
            <p:ph type="body" sz="quarter" idx="12" hasCustomPrompt="1"/>
          </p:nvPr>
        </p:nvSpPr>
        <p:spPr>
          <a:xfrm>
            <a:off x="419098" y="1525181"/>
            <a:ext cx="11346180" cy="438912"/>
          </a:xfrm>
        </p:spPr>
        <p:txBody>
          <a:bodyPr>
            <a:noAutofit/>
          </a:bodyPr>
          <a:lstStyle>
            <a:lvl1pPr marL="0" indent="0">
              <a:buNone/>
              <a:defRPr b="1">
                <a:solidFill>
                  <a:schemeClr val="tx2">
                    <a:lumMod val="75000"/>
                  </a:schemeClr>
                </a:solidFill>
              </a:defRPr>
            </a:lvl1pPr>
            <a:lvl2pPr marL="0" indent="0">
              <a:buNone/>
              <a:defRPr b="1">
                <a:solidFill>
                  <a:schemeClr val="accent1"/>
                </a:solidFill>
              </a:defRPr>
            </a:lvl2pPr>
            <a:lvl3pPr marL="342900" indent="0">
              <a:buNone/>
              <a:defRPr b="1">
                <a:solidFill>
                  <a:schemeClr val="accent1"/>
                </a:solidFill>
              </a:defRPr>
            </a:lvl3pPr>
            <a:lvl4pPr marL="688975" indent="0">
              <a:buNone/>
              <a:defRPr b="1">
                <a:solidFill>
                  <a:schemeClr val="accent1"/>
                </a:solidFill>
              </a:defRPr>
            </a:lvl4pPr>
            <a:lvl5pPr marL="1028700" indent="0">
              <a:buNone/>
              <a:defRPr b="1">
                <a:solidFill>
                  <a:schemeClr val="accent1"/>
                </a:solidFill>
              </a:defRPr>
            </a:lvl5pPr>
          </a:lstStyle>
          <a:p>
            <a:pPr lvl="0"/>
            <a:r>
              <a:rPr lang="en-US"/>
              <a:t>Click to edit master text styles</a:t>
            </a:r>
          </a:p>
        </p:txBody>
      </p:sp>
      <p:sp>
        <p:nvSpPr>
          <p:cNvPr id="11" name="Text Placeholder 20">
            <a:extLst>
              <a:ext uri="{FF2B5EF4-FFF2-40B4-BE49-F238E27FC236}">
                <a16:creationId xmlns:a16="http://schemas.microsoft.com/office/drawing/2014/main" id="{6E50721F-E455-4E45-981D-289E45F6DDD0}"/>
              </a:ext>
            </a:extLst>
          </p:cNvPr>
          <p:cNvSpPr>
            <a:spLocks noGrp="1"/>
          </p:cNvSpPr>
          <p:nvPr>
            <p:ph type="body" sz="quarter" idx="11"/>
          </p:nvPr>
        </p:nvSpPr>
        <p:spPr>
          <a:xfrm>
            <a:off x="411163"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0">
            <a:extLst>
              <a:ext uri="{FF2B5EF4-FFF2-40B4-BE49-F238E27FC236}">
                <a16:creationId xmlns:a16="http://schemas.microsoft.com/office/drawing/2014/main" id="{083A09CB-826C-2F4F-A76A-1F727FB34DF7}"/>
              </a:ext>
            </a:extLst>
          </p:cNvPr>
          <p:cNvSpPr>
            <a:spLocks noGrp="1"/>
          </p:cNvSpPr>
          <p:nvPr>
            <p:ph type="body" sz="quarter" idx="13"/>
          </p:nvPr>
        </p:nvSpPr>
        <p:spPr>
          <a:xfrm>
            <a:off x="6102126" y="1964091"/>
            <a:ext cx="5532437" cy="3657600"/>
          </a:xfrm>
        </p:spPr>
        <p:txBody>
          <a:bodyPr/>
          <a:lstStyle>
            <a:lvl1pPr marL="0" indent="0">
              <a:spcBef>
                <a:spcPts val="1200"/>
              </a:spcBef>
              <a:spcAft>
                <a:spcPts val="600"/>
              </a:spcAft>
              <a:buNone/>
              <a:defRPr>
                <a:solidFill>
                  <a:schemeClr val="tx1"/>
                </a:solidFill>
              </a:defRPr>
            </a:lvl1pPr>
            <a:lvl2pPr marL="176213" indent="-176213">
              <a:spcBef>
                <a:spcPts val="1200"/>
              </a:spcBef>
              <a:spcAft>
                <a:spcPts val="900"/>
              </a:spcAft>
              <a:tabLst/>
              <a:defRPr>
                <a:solidFill>
                  <a:schemeClr val="tx1"/>
                </a:solidFill>
              </a:defRPr>
            </a:lvl2pPr>
            <a:lvl3pPr marL="522288" indent="-179388">
              <a:spcBef>
                <a:spcPts val="600"/>
              </a:spcBef>
              <a:tabLst/>
              <a:defRPr>
                <a:solidFill>
                  <a:schemeClr val="tx1"/>
                </a:solidFill>
              </a:defRPr>
            </a:lvl3pPr>
            <a:lvl4pPr marL="858838" indent="-169863">
              <a:spcBef>
                <a:spcPts val="1200"/>
              </a:spcBef>
              <a:tabLst/>
              <a:defRPr>
                <a:solidFill>
                  <a:schemeClr val="tx1"/>
                </a:solidFill>
              </a:defRPr>
            </a:lvl4pPr>
            <a:lvl5pPr marL="1203325" indent="-174625">
              <a:spcBef>
                <a:spcPts val="1200"/>
              </a:spcBef>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503926"/>
      </p:ext>
    </p:extLst>
  </p:cSld>
  <p:clrMapOvr>
    <a:masterClrMapping/>
  </p:clrMapOvr>
  <p:extLst>
    <p:ext uri="{DCECCB84-F9BA-43D5-87BE-67443E8EF086}">
      <p15:sldGuideLst xmlns:p15="http://schemas.microsoft.com/office/powerpoint/2012/main">
        <p15:guide id="1" orient="horz" pos="1152">
          <p15:clr>
            <a:srgbClr val="FBAE40"/>
          </p15:clr>
        </p15:guide>
        <p15:guide id="2" orient="horz" pos="120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Headline only (half) layout (whi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DA005B-3B6F-2F40-9DD6-F35F80A79E5B}"/>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pic>
        <p:nvPicPr>
          <p:cNvPr id="5" name="Picture 4">
            <a:extLst>
              <a:ext uri="{FF2B5EF4-FFF2-40B4-BE49-F238E27FC236}">
                <a16:creationId xmlns:a16="http://schemas.microsoft.com/office/drawing/2014/main" id="{58CAC4CE-2B32-644F-8DEF-BC84948DAC88}"/>
              </a:ext>
            </a:extLst>
          </p:cNvPr>
          <p:cNvPicPr>
            <a:picLocks noChangeAspect="1"/>
          </p:cNvPicPr>
          <p:nvPr userDrawn="1"/>
        </p:nvPicPr>
        <p:blipFill>
          <a:blip r:embed="rId2"/>
          <a:srcRect/>
          <a:stretch/>
        </p:blipFill>
        <p:spPr>
          <a:xfrm>
            <a:off x="417698" y="6364150"/>
            <a:ext cx="597151" cy="334275"/>
          </a:xfrm>
          <a:prstGeom prst="rect">
            <a:avLst/>
          </a:prstGeom>
        </p:spPr>
      </p:pic>
      <p:sp>
        <p:nvSpPr>
          <p:cNvPr id="6" name="TextBox 5">
            <a:extLst>
              <a:ext uri="{FF2B5EF4-FFF2-40B4-BE49-F238E27FC236}">
                <a16:creationId xmlns:a16="http://schemas.microsoft.com/office/drawing/2014/main" id="{3770E06A-2DAF-CE40-AD42-377A322D2023}"/>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80" y="301486"/>
            <a:ext cx="5074920" cy="594360"/>
          </a:xfrm>
        </p:spPr>
        <p:txBody>
          <a:bodyPr anchor="t" anchorCtr="0"/>
          <a:lstStyle>
            <a:lvl1pPr>
              <a:lnSpc>
                <a:spcPct val="100000"/>
              </a:lnSpc>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spTree>
    <p:extLst>
      <p:ext uri="{BB962C8B-B14F-4D97-AF65-F5344CB8AC3E}">
        <p14:creationId xmlns:p14="http://schemas.microsoft.com/office/powerpoint/2010/main" val="2306597342"/>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5_Title: Full Bleed _ BREAKTHROUGH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BD0E68-6BA2-A860-B94F-D1773A48C91B}"/>
              </a:ext>
            </a:extLst>
          </p:cNvPr>
          <p:cNvPicPr>
            <a:picLocks noChangeAspect="1"/>
          </p:cNvPicPr>
          <p:nvPr userDrawn="1"/>
        </p:nvPicPr>
        <p:blipFill rotWithShape="1">
          <a:blip r:embed="rId2"/>
          <a:srcRect l="2590" r="4146"/>
          <a:stretch/>
        </p:blipFill>
        <p:spPr>
          <a:xfrm>
            <a:off x="1593130" y="0"/>
            <a:ext cx="10598870" cy="6392442"/>
          </a:xfrm>
          <a:prstGeom prst="rect">
            <a:avLst/>
          </a:prstGeom>
        </p:spPr>
      </p:pic>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4" y="2258568"/>
            <a:ext cx="3820450"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3"/>
          <a:srcRect/>
          <a:stretch/>
        </p:blipFill>
        <p:spPr>
          <a:xfrm>
            <a:off x="417698" y="6104446"/>
            <a:ext cx="881063" cy="493204"/>
          </a:xfrm>
          <a:prstGeom prst="rect">
            <a:avLst/>
          </a:prstGeom>
        </p:spPr>
      </p:pic>
    </p:spTree>
    <p:extLst>
      <p:ext uri="{BB962C8B-B14F-4D97-AF65-F5344CB8AC3E}">
        <p14:creationId xmlns:p14="http://schemas.microsoft.com/office/powerpoint/2010/main" val="96742349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Blank layout with gutter">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677617204"/>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able single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7" name="Table Placeholder 6">
            <a:extLst>
              <a:ext uri="{FF2B5EF4-FFF2-40B4-BE49-F238E27FC236}">
                <a16:creationId xmlns:a16="http://schemas.microsoft.com/office/drawing/2014/main" id="{810BC882-1B6A-C643-B5DC-95AECBE04615}"/>
              </a:ext>
            </a:extLst>
          </p:cNvPr>
          <p:cNvSpPr>
            <a:spLocks noGrp="1"/>
          </p:cNvSpPr>
          <p:nvPr>
            <p:ph type="tbl" sz="quarter" idx="14"/>
          </p:nvPr>
        </p:nvSpPr>
        <p:spPr>
          <a:xfrm>
            <a:off x="419100" y="1714500"/>
            <a:ext cx="11353800" cy="3848100"/>
          </a:xfrm>
        </p:spPr>
        <p:txBody>
          <a:bodyPr/>
          <a:lstStyle>
            <a:lvl1pPr marL="0" indent="0" algn="l">
              <a:buNone/>
              <a:defRPr>
                <a:solidFill>
                  <a:schemeClr val="tx1"/>
                </a:solidFill>
              </a:defRPr>
            </a:lvl1pPr>
          </a:lstStyle>
          <a:p>
            <a:r>
              <a:rPr lang="en-US"/>
              <a:t>Click icon to add table</a:t>
            </a:r>
          </a:p>
        </p:txBody>
      </p:sp>
    </p:spTree>
    <p:extLst>
      <p:ext uri="{BB962C8B-B14F-4D97-AF65-F5344CB8AC3E}">
        <p14:creationId xmlns:p14="http://schemas.microsoft.com/office/powerpoint/2010/main" val="33597383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_Chart headline and overview (with bar) layout">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D09725A-F3D9-8D49-923D-D2FB2D166458}"/>
              </a:ext>
            </a:extLst>
          </p:cNvPr>
          <p:cNvSpPr/>
          <p:nvPr userDrawn="1"/>
        </p:nvSpPr>
        <p:spPr>
          <a:xfrm>
            <a:off x="0" y="6211888"/>
            <a:ext cx="12192000" cy="64611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US" sz="1050" b="1" i="0">
              <a:solidFill>
                <a:schemeClr val="bg1"/>
              </a:solidFill>
              <a:latin typeface="Sage Text" panose="02010503040201060103" pitchFamily="2" charset="77"/>
            </a:endParaRPr>
          </a:p>
        </p:txBody>
      </p:sp>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p>
            <a:r>
              <a:rPr lang="en-US"/>
              <a:t>Page </a:t>
            </a:r>
            <a:fld id="{888928BD-9DD5-4B49-B597-3FD2BD4272DD}" type="slidenum">
              <a:rPr smtClean="0"/>
              <a:pPr/>
              <a:t>‹#›</a:t>
            </a:fld>
            <a:endParaRPr/>
          </a:p>
        </p:txBody>
      </p:sp>
      <p:pic>
        <p:nvPicPr>
          <p:cNvPr id="14" name="Picture 13">
            <a:extLst>
              <a:ext uri="{FF2B5EF4-FFF2-40B4-BE49-F238E27FC236}">
                <a16:creationId xmlns:a16="http://schemas.microsoft.com/office/drawing/2014/main" id="{C157FB6E-BA79-B84F-B034-AC5DAD8FA030}"/>
              </a:ext>
            </a:extLst>
          </p:cNvPr>
          <p:cNvPicPr>
            <a:picLocks noChangeAspect="1"/>
          </p:cNvPicPr>
          <p:nvPr userDrawn="1"/>
        </p:nvPicPr>
        <p:blipFill>
          <a:blip r:embed="rId2"/>
          <a:srcRect/>
          <a:stretch/>
        </p:blipFill>
        <p:spPr>
          <a:xfrm>
            <a:off x="417698" y="6364150"/>
            <a:ext cx="597151" cy="334275"/>
          </a:xfrm>
          <a:prstGeom prst="rect">
            <a:avLst/>
          </a:prstGeom>
        </p:spPr>
      </p:pic>
      <p:sp>
        <p:nvSpPr>
          <p:cNvPr id="15" name="TextBox 14">
            <a:extLst>
              <a:ext uri="{FF2B5EF4-FFF2-40B4-BE49-F238E27FC236}">
                <a16:creationId xmlns:a16="http://schemas.microsoft.com/office/drawing/2014/main" id="{BECEBDC0-170D-3F46-B8E3-9F6FF73D657A}"/>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Tree>
    <p:extLst>
      <p:ext uri="{BB962C8B-B14F-4D97-AF65-F5344CB8AC3E}">
        <p14:creationId xmlns:p14="http://schemas.microsoft.com/office/powerpoint/2010/main" val="165903965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2_Chart headline and overview (no bar)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8" name="TextBox 7">
            <a:extLst>
              <a:ext uri="{FF2B5EF4-FFF2-40B4-BE49-F238E27FC236}">
                <a16:creationId xmlns:a16="http://schemas.microsoft.com/office/drawing/2014/main" id="{1840B7E8-F8A7-134A-8BE4-858EABF06A7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9" name="Picture 8">
            <a:extLst>
              <a:ext uri="{FF2B5EF4-FFF2-40B4-BE49-F238E27FC236}">
                <a16:creationId xmlns:a16="http://schemas.microsoft.com/office/drawing/2014/main" id="{16EB55C8-8418-3A49-B328-4007DCEA61BB}"/>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3380744389"/>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2_Headline and circular icons or photos (whi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AD90-1AC3-0448-9612-8BFC6C08D10A}"/>
              </a:ext>
            </a:extLst>
          </p:cNvPr>
          <p:cNvSpPr>
            <a:spLocks noGrp="1"/>
          </p:cNvSpPr>
          <p:nvPr>
            <p:ph type="title" hasCustomPrompt="1"/>
          </p:nvPr>
        </p:nvSpPr>
        <p:spPr>
          <a:xfrm>
            <a:off x="411479" y="301486"/>
            <a:ext cx="5074921" cy="594360"/>
          </a:xfrm>
        </p:spPr>
        <p:txBody>
          <a:bodyPr anchor="t" anchorCtr="0"/>
          <a:lstStyle>
            <a:lvl1pPr>
              <a:lnSpc>
                <a:spcPct val="100000"/>
              </a:lnSpc>
              <a:defRPr>
                <a:solidFill>
                  <a:schemeClr val="tx1"/>
                </a:solidFill>
              </a:defRPr>
            </a:lvl1pPr>
          </a:lstStyle>
          <a:p>
            <a:r>
              <a:rPr lang="en-US"/>
              <a:t>Click to edit master title slide</a:t>
            </a:r>
          </a:p>
        </p:txBody>
      </p:sp>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5" name="Text Placeholder 4">
            <a:extLst>
              <a:ext uri="{FF2B5EF4-FFF2-40B4-BE49-F238E27FC236}">
                <a16:creationId xmlns:a16="http://schemas.microsoft.com/office/drawing/2014/main" id="{91A11BC1-DB21-FF4C-AE86-BE5F574C7EF7}"/>
              </a:ext>
            </a:extLst>
          </p:cNvPr>
          <p:cNvSpPr>
            <a:spLocks noGrp="1"/>
          </p:cNvSpPr>
          <p:nvPr>
            <p:ph type="body" sz="quarter" idx="13" hasCustomPrompt="1"/>
          </p:nvPr>
        </p:nvSpPr>
        <p:spPr>
          <a:xfrm>
            <a:off x="6254750" y="499867"/>
            <a:ext cx="5518150" cy="1214633"/>
          </a:xfrm>
        </p:spPr>
        <p:txBody>
          <a:bodyPr/>
          <a:lstStyle>
            <a:lvl1pPr marL="0" indent="0">
              <a:buNone/>
              <a:defRPr lang="en-US" sz="2001" b="0" i="0" kern="1200" dirty="0" smtClean="0">
                <a:solidFill>
                  <a:schemeClr val="tx1"/>
                </a:solidFill>
                <a:latin typeface="Sage Text" panose="02010503040201060103" pitchFamily="2" charset="77"/>
                <a:ea typeface="+mn-ea"/>
                <a:cs typeface="+mn-cs"/>
              </a:defRPr>
            </a:lvl1pPr>
            <a:lvl2pPr marL="342900" indent="-342900">
              <a:defRPr lang="en-US" sz="2001" b="0" i="0" kern="1200" dirty="0" smtClean="0">
                <a:solidFill>
                  <a:schemeClr val="tx1"/>
                </a:solidFill>
                <a:latin typeface="Sage Text" panose="02010503040201060103" pitchFamily="2" charset="77"/>
                <a:ea typeface="+mn-ea"/>
                <a:cs typeface="+mn-cs"/>
              </a:defRPr>
            </a:lvl2pPr>
            <a:lvl3pPr marL="685800" indent="-342900">
              <a:defRPr lang="en-US" sz="1801" b="0" i="0" kern="1200" dirty="0" smtClean="0">
                <a:solidFill>
                  <a:schemeClr val="tx1"/>
                </a:solidFill>
                <a:latin typeface="Sage Text" panose="02010503040201060103" pitchFamily="2" charset="77"/>
                <a:ea typeface="+mn-ea"/>
                <a:cs typeface="+mn-cs"/>
              </a:defRPr>
            </a:lvl3pPr>
            <a:lvl4pPr marL="974725" indent="-285750">
              <a:defRPr lang="en-US" sz="1600" b="0" i="0" kern="1200" dirty="0" smtClean="0">
                <a:solidFill>
                  <a:schemeClr val="tx1"/>
                </a:solidFill>
                <a:latin typeface="Sage Text" panose="02010503040201060103" pitchFamily="2" charset="77"/>
                <a:ea typeface="+mn-ea"/>
                <a:cs typeface="+mn-cs"/>
              </a:defRPr>
            </a:lvl4pPr>
            <a:lvl5pPr marL="1314450" indent="-285750">
              <a:defRPr lang="en-US" sz="1400" b="0" i="0" kern="1200" dirty="0">
                <a:solidFill>
                  <a:schemeClr val="tx1"/>
                </a:solidFill>
                <a:latin typeface="Sage Text" panose="02010503040201060103" pitchFamily="2" charset="77"/>
                <a:ea typeface="+mn-ea"/>
                <a:cs typeface="+mn-cs"/>
              </a:defRPr>
            </a:lvl5pPr>
          </a:lstStyle>
          <a:p>
            <a:pPr marL="0" lvl="0" indent="0" algn="l" defTabSz="914400" rtl="0" eaLnBrk="1" latinLnBrk="0" hangingPunct="1">
              <a:lnSpc>
                <a:spcPct val="100000"/>
              </a:lnSpc>
              <a:spcBef>
                <a:spcPts val="1200"/>
              </a:spcBef>
              <a:spcAft>
                <a:spcPts val="600"/>
              </a:spcAft>
              <a:buFont typeface="Sage Text" panose="02010503040201060103" pitchFamily="50" charset="0"/>
              <a:buNone/>
            </a:pPr>
            <a:r>
              <a:rPr lang="en-US"/>
              <a:t>Click to edit master text styles</a:t>
            </a:r>
          </a:p>
        </p:txBody>
      </p:sp>
      <p:sp>
        <p:nvSpPr>
          <p:cNvPr id="6" name="Picture Placeholder 5">
            <a:extLst>
              <a:ext uri="{FF2B5EF4-FFF2-40B4-BE49-F238E27FC236}">
                <a16:creationId xmlns:a16="http://schemas.microsoft.com/office/drawing/2014/main" id="{7CE465BA-D177-4845-8F55-BFA1F5981931}"/>
              </a:ext>
            </a:extLst>
          </p:cNvPr>
          <p:cNvSpPr>
            <a:spLocks noGrp="1" noChangeAspect="1"/>
          </p:cNvSpPr>
          <p:nvPr>
            <p:ph type="pic" sz="quarter" idx="14"/>
          </p:nvPr>
        </p:nvSpPr>
        <p:spPr>
          <a:xfrm>
            <a:off x="411163"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7" name="Picture Placeholder 5">
            <a:extLst>
              <a:ext uri="{FF2B5EF4-FFF2-40B4-BE49-F238E27FC236}">
                <a16:creationId xmlns:a16="http://schemas.microsoft.com/office/drawing/2014/main" id="{366DB60F-28A9-8744-B80E-672F469889D4}"/>
              </a:ext>
            </a:extLst>
          </p:cNvPr>
          <p:cNvSpPr>
            <a:spLocks noGrp="1" noChangeAspect="1"/>
          </p:cNvSpPr>
          <p:nvPr>
            <p:ph type="pic" sz="quarter" idx="15"/>
          </p:nvPr>
        </p:nvSpPr>
        <p:spPr>
          <a:xfrm>
            <a:off x="4229017"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8" name="Picture Placeholder 5">
            <a:extLst>
              <a:ext uri="{FF2B5EF4-FFF2-40B4-BE49-F238E27FC236}">
                <a16:creationId xmlns:a16="http://schemas.microsoft.com/office/drawing/2014/main" id="{086246EC-D6A8-E745-9F5E-08F2C9F6AF95}"/>
              </a:ext>
            </a:extLst>
          </p:cNvPr>
          <p:cNvSpPr>
            <a:spLocks noGrp="1" noChangeAspect="1"/>
          </p:cNvSpPr>
          <p:nvPr>
            <p:ph type="pic" sz="quarter" idx="16"/>
          </p:nvPr>
        </p:nvSpPr>
        <p:spPr>
          <a:xfrm>
            <a:off x="232009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9" name="Picture Placeholder 5">
            <a:extLst>
              <a:ext uri="{FF2B5EF4-FFF2-40B4-BE49-F238E27FC236}">
                <a16:creationId xmlns:a16="http://schemas.microsoft.com/office/drawing/2014/main" id="{85E6755B-3855-734B-9DF1-06988B97E4AA}"/>
              </a:ext>
            </a:extLst>
          </p:cNvPr>
          <p:cNvSpPr>
            <a:spLocks noGrp="1" noChangeAspect="1"/>
          </p:cNvSpPr>
          <p:nvPr>
            <p:ph type="pic" sz="quarter" idx="17"/>
          </p:nvPr>
        </p:nvSpPr>
        <p:spPr>
          <a:xfrm>
            <a:off x="6137944"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0" name="Picture Placeholder 5">
            <a:extLst>
              <a:ext uri="{FF2B5EF4-FFF2-40B4-BE49-F238E27FC236}">
                <a16:creationId xmlns:a16="http://schemas.microsoft.com/office/drawing/2014/main" id="{76C544D7-ACE1-A447-90E5-9610DD79D82F}"/>
              </a:ext>
            </a:extLst>
          </p:cNvPr>
          <p:cNvSpPr>
            <a:spLocks noGrp="1" noChangeAspect="1"/>
          </p:cNvSpPr>
          <p:nvPr>
            <p:ph type="pic" sz="quarter" idx="18"/>
          </p:nvPr>
        </p:nvSpPr>
        <p:spPr>
          <a:xfrm>
            <a:off x="9955800"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1" name="Picture Placeholder 5">
            <a:extLst>
              <a:ext uri="{FF2B5EF4-FFF2-40B4-BE49-F238E27FC236}">
                <a16:creationId xmlns:a16="http://schemas.microsoft.com/office/drawing/2014/main" id="{854D32BA-286C-9B43-B66C-A417CC4D2C43}"/>
              </a:ext>
            </a:extLst>
          </p:cNvPr>
          <p:cNvSpPr>
            <a:spLocks noGrp="1" noChangeAspect="1"/>
          </p:cNvSpPr>
          <p:nvPr>
            <p:ph type="pic" sz="quarter" idx="19"/>
          </p:nvPr>
        </p:nvSpPr>
        <p:spPr>
          <a:xfrm>
            <a:off x="8046871" y="2324100"/>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2" name="Picture Placeholder 5">
            <a:extLst>
              <a:ext uri="{FF2B5EF4-FFF2-40B4-BE49-F238E27FC236}">
                <a16:creationId xmlns:a16="http://schemas.microsoft.com/office/drawing/2014/main" id="{8672F5E2-0941-C940-B139-3BD1FA715BA8}"/>
              </a:ext>
            </a:extLst>
          </p:cNvPr>
          <p:cNvSpPr>
            <a:spLocks noGrp="1" noChangeAspect="1"/>
          </p:cNvSpPr>
          <p:nvPr>
            <p:ph type="pic" sz="quarter" idx="20"/>
          </p:nvPr>
        </p:nvSpPr>
        <p:spPr>
          <a:xfrm>
            <a:off x="411163"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3" name="Picture Placeholder 5">
            <a:extLst>
              <a:ext uri="{FF2B5EF4-FFF2-40B4-BE49-F238E27FC236}">
                <a16:creationId xmlns:a16="http://schemas.microsoft.com/office/drawing/2014/main" id="{9182EF3A-A7BE-7E41-BF27-DA145A248F71}"/>
              </a:ext>
            </a:extLst>
          </p:cNvPr>
          <p:cNvSpPr>
            <a:spLocks noGrp="1" noChangeAspect="1"/>
          </p:cNvSpPr>
          <p:nvPr>
            <p:ph type="pic" sz="quarter" idx="21"/>
          </p:nvPr>
        </p:nvSpPr>
        <p:spPr>
          <a:xfrm>
            <a:off x="4229017"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4" name="Picture Placeholder 5">
            <a:extLst>
              <a:ext uri="{FF2B5EF4-FFF2-40B4-BE49-F238E27FC236}">
                <a16:creationId xmlns:a16="http://schemas.microsoft.com/office/drawing/2014/main" id="{568CF13C-EDC8-9F48-81DB-BB7B7D21751B}"/>
              </a:ext>
            </a:extLst>
          </p:cNvPr>
          <p:cNvSpPr>
            <a:spLocks noGrp="1" noChangeAspect="1"/>
          </p:cNvSpPr>
          <p:nvPr>
            <p:ph type="pic" sz="quarter" idx="22"/>
          </p:nvPr>
        </p:nvSpPr>
        <p:spPr>
          <a:xfrm>
            <a:off x="232009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5" name="Picture Placeholder 5">
            <a:extLst>
              <a:ext uri="{FF2B5EF4-FFF2-40B4-BE49-F238E27FC236}">
                <a16:creationId xmlns:a16="http://schemas.microsoft.com/office/drawing/2014/main" id="{18D8C3EF-2A84-CE4D-A7D3-EA2C88013EF5}"/>
              </a:ext>
            </a:extLst>
          </p:cNvPr>
          <p:cNvSpPr>
            <a:spLocks noGrp="1" noChangeAspect="1"/>
          </p:cNvSpPr>
          <p:nvPr>
            <p:ph type="pic" sz="quarter" idx="23"/>
          </p:nvPr>
        </p:nvSpPr>
        <p:spPr>
          <a:xfrm>
            <a:off x="6137944"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6" name="Picture Placeholder 5">
            <a:extLst>
              <a:ext uri="{FF2B5EF4-FFF2-40B4-BE49-F238E27FC236}">
                <a16:creationId xmlns:a16="http://schemas.microsoft.com/office/drawing/2014/main" id="{2392B13C-6429-6945-AFA5-2B53E49B1294}"/>
              </a:ext>
            </a:extLst>
          </p:cNvPr>
          <p:cNvSpPr>
            <a:spLocks noGrp="1" noChangeAspect="1"/>
          </p:cNvSpPr>
          <p:nvPr>
            <p:ph type="pic" sz="quarter" idx="24"/>
          </p:nvPr>
        </p:nvSpPr>
        <p:spPr>
          <a:xfrm>
            <a:off x="9955800"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7" name="Picture Placeholder 5">
            <a:extLst>
              <a:ext uri="{FF2B5EF4-FFF2-40B4-BE49-F238E27FC236}">
                <a16:creationId xmlns:a16="http://schemas.microsoft.com/office/drawing/2014/main" id="{7F60EDA6-E325-B54F-9D28-E0AF81634FBB}"/>
              </a:ext>
            </a:extLst>
          </p:cNvPr>
          <p:cNvSpPr>
            <a:spLocks noGrp="1" noChangeAspect="1"/>
          </p:cNvSpPr>
          <p:nvPr>
            <p:ph type="pic" sz="quarter" idx="25"/>
          </p:nvPr>
        </p:nvSpPr>
        <p:spPr>
          <a:xfrm>
            <a:off x="8046871" y="4208907"/>
            <a:ext cx="1545336" cy="1545336"/>
          </a:xfrm>
          <a:prstGeom prst="ellipse">
            <a:avLst/>
          </a:prstGeom>
          <a:solidFill>
            <a:srgbClr val="CCCCCC">
              <a:alpha val="72000"/>
            </a:srgbClr>
          </a:solidFill>
        </p:spPr>
        <p:txBody>
          <a:bodyPr tIns="0" bIns="0" anchor="ctr" anchorCtr="0"/>
          <a:lstStyle>
            <a:lvl1pPr marL="0" indent="0" algn="ctr">
              <a:buNone/>
              <a:defRPr sz="1400">
                <a:solidFill>
                  <a:schemeClr val="tx1"/>
                </a:solidFill>
              </a:defRPr>
            </a:lvl1pPr>
          </a:lstStyle>
          <a:p>
            <a:r>
              <a:rPr lang="en-US"/>
              <a:t>Click icon to add picture</a:t>
            </a:r>
          </a:p>
        </p:txBody>
      </p:sp>
      <p:sp>
        <p:nvSpPr>
          <p:cNvPr id="18" name="TextBox 17">
            <a:extLst>
              <a:ext uri="{FF2B5EF4-FFF2-40B4-BE49-F238E27FC236}">
                <a16:creationId xmlns:a16="http://schemas.microsoft.com/office/drawing/2014/main" id="{A5ED16CF-B73D-9648-9F50-B694604898A0}"/>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19" name="Picture 18">
            <a:extLst>
              <a:ext uri="{FF2B5EF4-FFF2-40B4-BE49-F238E27FC236}">
                <a16:creationId xmlns:a16="http://schemas.microsoft.com/office/drawing/2014/main" id="{B12E5EF4-711E-664B-84E4-22867623C499}"/>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1459201870"/>
      </p:ext>
    </p:extLst>
  </p:cSld>
  <p:clrMapOvr>
    <a:masterClrMapping/>
  </p:clrMapOvr>
  <p:extLst>
    <p:ext uri="{DCECCB84-F9BA-43D5-87BE-67443E8EF086}">
      <p15:sldGuideLst xmlns:p15="http://schemas.microsoft.com/office/powerpoint/2012/main">
        <p15:guide id="1" orient="horz" pos="960">
          <p15:clr>
            <a:srgbClr val="FBAE40"/>
          </p15:clr>
        </p15:guide>
        <p15:guide id="2" pos="3456">
          <p15:clr>
            <a:srgbClr val="FBAE40"/>
          </p15:clr>
        </p15:guide>
        <p15:guide id="3" orient="horz" pos="146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2_Multiple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4" name="Picture Placeholder 9">
            <a:extLst>
              <a:ext uri="{FF2B5EF4-FFF2-40B4-BE49-F238E27FC236}">
                <a16:creationId xmlns:a16="http://schemas.microsoft.com/office/drawing/2014/main" id="{8091B092-924E-D547-93CA-35CF9F75FD85}"/>
              </a:ext>
            </a:extLst>
          </p:cNvPr>
          <p:cNvSpPr>
            <a:spLocks noGrp="1"/>
          </p:cNvSpPr>
          <p:nvPr>
            <p:ph type="pic" sz="quarter" idx="14"/>
          </p:nvPr>
        </p:nvSpPr>
        <p:spPr>
          <a:xfrm>
            <a:off x="9104193"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5" name="Picture Placeholder 9">
            <a:extLst>
              <a:ext uri="{FF2B5EF4-FFF2-40B4-BE49-F238E27FC236}">
                <a16:creationId xmlns:a16="http://schemas.microsoft.com/office/drawing/2014/main" id="{433D041E-D5E1-9145-84E0-0897FDEF7F3C}"/>
              </a:ext>
            </a:extLst>
          </p:cNvPr>
          <p:cNvSpPr>
            <a:spLocks noGrp="1"/>
          </p:cNvSpPr>
          <p:nvPr>
            <p:ph type="pic" sz="quarter" idx="15"/>
          </p:nvPr>
        </p:nvSpPr>
        <p:spPr>
          <a:xfrm>
            <a:off x="9104193"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44863A97-665E-8145-8B1B-300D94673934}"/>
              </a:ext>
            </a:extLst>
          </p:cNvPr>
          <p:cNvSpPr>
            <a:spLocks noGrp="1"/>
          </p:cNvSpPr>
          <p:nvPr>
            <p:ph type="pic" sz="quarter" idx="16"/>
          </p:nvPr>
        </p:nvSpPr>
        <p:spPr>
          <a:xfrm>
            <a:off x="6210300" y="282271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7" name="Picture Placeholder 9">
            <a:extLst>
              <a:ext uri="{FF2B5EF4-FFF2-40B4-BE49-F238E27FC236}">
                <a16:creationId xmlns:a16="http://schemas.microsoft.com/office/drawing/2014/main" id="{6C9CE0AC-C07C-0649-8336-F3C607590D54}"/>
              </a:ext>
            </a:extLst>
          </p:cNvPr>
          <p:cNvSpPr>
            <a:spLocks noGrp="1"/>
          </p:cNvSpPr>
          <p:nvPr>
            <p:ph type="pic" sz="quarter" idx="17"/>
          </p:nvPr>
        </p:nvSpPr>
        <p:spPr>
          <a:xfrm>
            <a:off x="6210300" y="384175"/>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8" name="Picture Placeholder 9">
            <a:extLst>
              <a:ext uri="{FF2B5EF4-FFF2-40B4-BE49-F238E27FC236}">
                <a16:creationId xmlns:a16="http://schemas.microsoft.com/office/drawing/2014/main" id="{4423E1DA-5EB8-FD4D-82B5-3A8D3DA3335D}"/>
              </a:ext>
            </a:extLst>
          </p:cNvPr>
          <p:cNvSpPr>
            <a:spLocks noGrp="1"/>
          </p:cNvSpPr>
          <p:nvPr>
            <p:ph type="pic" sz="quarter" idx="18"/>
          </p:nvPr>
        </p:nvSpPr>
        <p:spPr>
          <a:xfrm>
            <a:off x="419103"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9" name="TextBox 8">
            <a:extLst>
              <a:ext uri="{FF2B5EF4-FFF2-40B4-BE49-F238E27FC236}">
                <a16:creationId xmlns:a16="http://schemas.microsoft.com/office/drawing/2014/main" id="{14D92B9F-9796-C54C-83EA-7652F4522CED}"/>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10" name="Picture 9">
            <a:extLst>
              <a:ext uri="{FF2B5EF4-FFF2-40B4-BE49-F238E27FC236}">
                <a16:creationId xmlns:a16="http://schemas.microsoft.com/office/drawing/2014/main" id="{E387412F-7770-F04C-B6A7-D6297E68E12C}"/>
              </a:ext>
            </a:extLst>
          </p:cNvPr>
          <p:cNvPicPr>
            <a:picLocks noChangeAspect="1"/>
          </p:cNvPicPr>
          <p:nvPr userDrawn="1"/>
        </p:nvPicPr>
        <p:blipFill>
          <a:blip r:embed="rId2"/>
          <a:stretch>
            <a:fillRect/>
          </a:stretch>
        </p:blipFill>
        <p:spPr>
          <a:xfrm>
            <a:off x="419100" y="6364150"/>
            <a:ext cx="597151" cy="334275"/>
          </a:xfrm>
          <a:prstGeom prst="rect">
            <a:avLst/>
          </a:prstGeom>
        </p:spPr>
      </p:pic>
    </p:spTree>
    <p:extLst>
      <p:ext uri="{BB962C8B-B14F-4D97-AF65-F5344CB8AC3E}">
        <p14:creationId xmlns:p14="http://schemas.microsoft.com/office/powerpoint/2010/main" val="3933140474"/>
      </p:ext>
    </p:extLst>
  </p:cSld>
  <p:clrMapOvr>
    <a:masterClrMapping/>
  </p:clrMapOvr>
  <p:extLst>
    <p:ext uri="{DCECCB84-F9BA-43D5-87BE-67443E8EF086}">
      <p15:sldGuideLst xmlns:p15="http://schemas.microsoft.com/office/powerpoint/2012/main">
        <p15:guide id="1" pos="3456">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2_Left column content +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9" name="Picture Placeholder 9">
            <a:extLst>
              <a:ext uri="{FF2B5EF4-FFF2-40B4-BE49-F238E27FC236}">
                <a16:creationId xmlns:a16="http://schemas.microsoft.com/office/drawing/2014/main" id="{C29CAE95-8DB6-AB42-8A94-9862AA0478C7}"/>
              </a:ext>
            </a:extLst>
          </p:cNvPr>
          <p:cNvSpPr>
            <a:spLocks noGrp="1"/>
          </p:cNvSpPr>
          <p:nvPr>
            <p:ph type="pic" sz="quarter" idx="14"/>
          </p:nvPr>
        </p:nvSpPr>
        <p:spPr>
          <a:xfrm>
            <a:off x="3309820" y="384175"/>
            <a:ext cx="2668705" cy="338917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0" name="Picture Placeholder 9">
            <a:extLst>
              <a:ext uri="{FF2B5EF4-FFF2-40B4-BE49-F238E27FC236}">
                <a16:creationId xmlns:a16="http://schemas.microsoft.com/office/drawing/2014/main" id="{10283C4C-CC2D-FB40-8299-0E517D17B65B}"/>
              </a:ext>
            </a:extLst>
          </p:cNvPr>
          <p:cNvSpPr>
            <a:spLocks noGrp="1"/>
          </p:cNvSpPr>
          <p:nvPr>
            <p:ph type="pic" sz="quarter" idx="15"/>
          </p:nvPr>
        </p:nvSpPr>
        <p:spPr>
          <a:xfrm>
            <a:off x="3309820" y="3938286"/>
            <a:ext cx="2668705" cy="2273601"/>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1" name="Picture Placeholder 9">
            <a:extLst>
              <a:ext uri="{FF2B5EF4-FFF2-40B4-BE49-F238E27FC236}">
                <a16:creationId xmlns:a16="http://schemas.microsoft.com/office/drawing/2014/main" id="{4C662D1D-C956-BD44-9B97-80481410294B}"/>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80" y="587763"/>
            <a:ext cx="2522220" cy="594360"/>
          </a:xfrm>
        </p:spPr>
        <p:txBody>
          <a:bodyPr/>
          <a:lstStyle>
            <a:lvl1pPr>
              <a:defRPr sz="2000" b="1">
                <a:solidFill>
                  <a:schemeClr val="tx1"/>
                </a:solidFill>
                <a:latin typeface="+mn-lt"/>
              </a:defRPr>
            </a:lvl1pPr>
          </a:lstStyle>
          <a:p>
            <a:r>
              <a:rPr lang="en-US"/>
              <a:t>Click to edit master title style</a:t>
            </a:r>
          </a:p>
        </p:txBody>
      </p:sp>
      <p:sp>
        <p:nvSpPr>
          <p:cNvPr id="8" name="TextBox 7">
            <a:extLst>
              <a:ext uri="{FF2B5EF4-FFF2-40B4-BE49-F238E27FC236}">
                <a16:creationId xmlns:a16="http://schemas.microsoft.com/office/drawing/2014/main" id="{39A1761E-CBFC-354A-B8B6-A36E598558A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14" name="Picture 13">
            <a:extLst>
              <a:ext uri="{FF2B5EF4-FFF2-40B4-BE49-F238E27FC236}">
                <a16:creationId xmlns:a16="http://schemas.microsoft.com/office/drawing/2014/main" id="{21511622-B534-284B-9F58-C368A2537FD2}"/>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15" name="Text Placeholder 3">
            <a:extLst>
              <a:ext uri="{FF2B5EF4-FFF2-40B4-BE49-F238E27FC236}">
                <a16:creationId xmlns:a16="http://schemas.microsoft.com/office/drawing/2014/main" id="{95E9A158-3475-1C44-9AA0-106F06AF6E34}"/>
              </a:ext>
            </a:extLst>
          </p:cNvPr>
          <p:cNvSpPr>
            <a:spLocks noGrp="1"/>
          </p:cNvSpPr>
          <p:nvPr>
            <p:ph type="body" sz="quarter" idx="19"/>
          </p:nvPr>
        </p:nvSpPr>
        <p:spPr>
          <a:xfrm>
            <a:off x="419100" y="1714500"/>
            <a:ext cx="25146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2865580"/>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_Short statement + 2 photos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8" name="Picture Placeholder 9">
            <a:extLst>
              <a:ext uri="{FF2B5EF4-FFF2-40B4-BE49-F238E27FC236}">
                <a16:creationId xmlns:a16="http://schemas.microsoft.com/office/drawing/2014/main" id="{D09F8004-0354-3D46-9E1A-1D6D2E6954DC}"/>
              </a:ext>
            </a:extLst>
          </p:cNvPr>
          <p:cNvSpPr>
            <a:spLocks noGrp="1"/>
          </p:cNvSpPr>
          <p:nvPr>
            <p:ph type="pic" sz="quarter" idx="18"/>
          </p:nvPr>
        </p:nvSpPr>
        <p:spPr>
          <a:xfrm>
            <a:off x="6218241" y="384175"/>
            <a:ext cx="5559422" cy="5827712"/>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14" name="Picture Placeholder 9">
            <a:extLst>
              <a:ext uri="{FF2B5EF4-FFF2-40B4-BE49-F238E27FC236}">
                <a16:creationId xmlns:a16="http://schemas.microsoft.com/office/drawing/2014/main" id="{2A66577E-558F-774D-B488-B1191F661BE4}"/>
              </a:ext>
            </a:extLst>
          </p:cNvPr>
          <p:cNvSpPr>
            <a:spLocks noGrp="1"/>
          </p:cNvSpPr>
          <p:nvPr>
            <p:ph type="pic" sz="quarter" idx="13"/>
          </p:nvPr>
        </p:nvSpPr>
        <p:spPr>
          <a:xfrm>
            <a:off x="414338" y="3217743"/>
            <a:ext cx="5559422" cy="2994144"/>
          </a:xfrm>
          <a:prstGeom prst="rect">
            <a:avLst/>
          </a:prstGeom>
          <a:solidFill>
            <a:srgbClr val="CCCCCC">
              <a:alpha val="72170"/>
            </a:srgbClr>
          </a:solidFill>
        </p:spPr>
        <p:txBody>
          <a:bodyPr anchor="ctr" anchorCtr="0"/>
          <a:lstStyle>
            <a:lvl1pPr algn="ctr">
              <a:defRPr sz="1801" b="0" i="0">
                <a:solidFill>
                  <a:schemeClr val="tx1"/>
                </a:solidFill>
              </a:defRPr>
            </a:lvl1pPr>
          </a:lstStyle>
          <a:p>
            <a:r>
              <a:rPr lang="en-US"/>
              <a:t>Click icon to add picture</a:t>
            </a:r>
          </a:p>
        </p:txBody>
      </p:sp>
      <p:sp>
        <p:nvSpPr>
          <p:cNvPr id="6" name="TextBox 5">
            <a:extLst>
              <a:ext uri="{FF2B5EF4-FFF2-40B4-BE49-F238E27FC236}">
                <a16:creationId xmlns:a16="http://schemas.microsoft.com/office/drawing/2014/main" id="{3C662F71-F3FB-8145-98C9-647D1D447216}"/>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7" name="Picture 6">
            <a:extLst>
              <a:ext uri="{FF2B5EF4-FFF2-40B4-BE49-F238E27FC236}">
                <a16:creationId xmlns:a16="http://schemas.microsoft.com/office/drawing/2014/main" id="{791F62F5-7C68-6742-86A0-603E82BFB50D}"/>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FFD1144E-C88F-C240-A3C4-8209031E00F5}"/>
              </a:ext>
            </a:extLst>
          </p:cNvPr>
          <p:cNvSpPr>
            <a:spLocks noGrp="1"/>
          </p:cNvSpPr>
          <p:nvPr>
            <p:ph type="body" sz="quarter" idx="19"/>
          </p:nvPr>
        </p:nvSpPr>
        <p:spPr>
          <a:xfrm>
            <a:off x="419100" y="505098"/>
            <a:ext cx="5067300" cy="1971402"/>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1795174705"/>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orient="horz" pos="1560">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2_Headline, Left column content + photo layout (white)">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7186B5-F5E1-8D4E-988F-DF5C4AFA22ED}"/>
              </a:ext>
            </a:extLst>
          </p:cNvPr>
          <p:cNvSpPr>
            <a:spLocks noGrp="1"/>
          </p:cNvSpPr>
          <p:nvPr>
            <p:ph type="sldNum" sz="quarter" idx="10"/>
          </p:nvPr>
        </p:nvSpPr>
        <p:spPr/>
        <p:txBody>
          <a:bodyPr/>
          <a:lstStyle>
            <a:lvl1pPr>
              <a:defRPr>
                <a:solidFill>
                  <a:schemeClr val="tx1"/>
                </a:solidFill>
              </a:defRPr>
            </a:lvl1pPr>
          </a:lstStyle>
          <a:p>
            <a:r>
              <a:rPr lang="en-US"/>
              <a:t>Page </a:t>
            </a:r>
            <a:fld id="{888928BD-9DD5-4B49-B597-3FD2BD4272DD}" type="slidenum">
              <a:rPr smtClean="0"/>
              <a:pPr/>
              <a:t>‹#›</a:t>
            </a:fld>
            <a:endParaRPr/>
          </a:p>
        </p:txBody>
      </p:sp>
      <p:sp>
        <p:nvSpPr>
          <p:cNvPr id="12" name="Title 1">
            <a:extLst>
              <a:ext uri="{FF2B5EF4-FFF2-40B4-BE49-F238E27FC236}">
                <a16:creationId xmlns:a16="http://schemas.microsoft.com/office/drawing/2014/main" id="{49407ADA-6986-4B48-A9AC-072C99F71421}"/>
              </a:ext>
            </a:extLst>
          </p:cNvPr>
          <p:cNvSpPr>
            <a:spLocks noGrp="1"/>
          </p:cNvSpPr>
          <p:nvPr>
            <p:ph type="title" hasCustomPrompt="1"/>
          </p:nvPr>
        </p:nvSpPr>
        <p:spPr>
          <a:xfrm>
            <a:off x="411479" y="587763"/>
            <a:ext cx="3238499" cy="594360"/>
          </a:xfrm>
        </p:spPr>
        <p:txBody>
          <a:bodyPr/>
          <a:lstStyle>
            <a:lvl1pPr>
              <a:defRPr sz="2000" b="1">
                <a:solidFill>
                  <a:schemeClr val="tx1"/>
                </a:solidFill>
                <a:latin typeface="+mn-lt"/>
              </a:defRPr>
            </a:lvl1pPr>
          </a:lstStyle>
          <a:p>
            <a:r>
              <a:rPr lang="en-US"/>
              <a:t>Click to edit master title style</a:t>
            </a:r>
          </a:p>
        </p:txBody>
      </p:sp>
      <p:sp>
        <p:nvSpPr>
          <p:cNvPr id="6" name="TextBox 5">
            <a:extLst>
              <a:ext uri="{FF2B5EF4-FFF2-40B4-BE49-F238E27FC236}">
                <a16:creationId xmlns:a16="http://schemas.microsoft.com/office/drawing/2014/main" id="{2C2F639D-0C3C-C04A-925F-D12F5B07E29E}"/>
              </a:ext>
            </a:extLst>
          </p:cNvPr>
          <p:cNvSpPr txBox="1"/>
          <p:nvPr userDrawn="1"/>
        </p:nvSpPr>
        <p:spPr>
          <a:xfrm>
            <a:off x="4495384" y="6434175"/>
            <a:ext cx="3201234" cy="230832"/>
          </a:xfrm>
          <a:prstGeom prst="rect">
            <a:avLst/>
          </a:prstGeom>
          <a:noFill/>
        </p:spPr>
        <p:txBody>
          <a:bodyPr wrap="square" lIns="0" rIns="0" rtlCol="0">
            <a:spAutoFit/>
          </a:bodyPr>
          <a:lstStyle/>
          <a:p>
            <a:pPr algn="ctr" defTabSz="412667" hangingPunct="0"/>
            <a:r>
              <a:rPr lang="en-GB" sz="900" kern="0">
                <a:solidFill>
                  <a:schemeClr val="tx1"/>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pic>
        <p:nvPicPr>
          <p:cNvPr id="7" name="Picture 6">
            <a:extLst>
              <a:ext uri="{FF2B5EF4-FFF2-40B4-BE49-F238E27FC236}">
                <a16:creationId xmlns:a16="http://schemas.microsoft.com/office/drawing/2014/main" id="{182B8AF3-EB6A-3447-802F-4A57F2C9C119}"/>
              </a:ext>
            </a:extLst>
          </p:cNvPr>
          <p:cNvPicPr>
            <a:picLocks noChangeAspect="1"/>
          </p:cNvPicPr>
          <p:nvPr userDrawn="1"/>
        </p:nvPicPr>
        <p:blipFill>
          <a:blip r:embed="rId2"/>
          <a:stretch>
            <a:fillRect/>
          </a:stretch>
        </p:blipFill>
        <p:spPr>
          <a:xfrm>
            <a:off x="419100" y="6364150"/>
            <a:ext cx="597151" cy="334275"/>
          </a:xfrm>
          <a:prstGeom prst="rect">
            <a:avLst/>
          </a:prstGeom>
        </p:spPr>
      </p:pic>
      <p:sp>
        <p:nvSpPr>
          <p:cNvPr id="9" name="Text Placeholder 3">
            <a:extLst>
              <a:ext uri="{FF2B5EF4-FFF2-40B4-BE49-F238E27FC236}">
                <a16:creationId xmlns:a16="http://schemas.microsoft.com/office/drawing/2014/main" id="{4D25F7AA-DB0F-AC4C-93EC-3B513819009C}"/>
              </a:ext>
            </a:extLst>
          </p:cNvPr>
          <p:cNvSpPr>
            <a:spLocks noGrp="1"/>
          </p:cNvSpPr>
          <p:nvPr>
            <p:ph type="body" sz="quarter" idx="19"/>
          </p:nvPr>
        </p:nvSpPr>
        <p:spPr>
          <a:xfrm>
            <a:off x="419100" y="1714500"/>
            <a:ext cx="3238500" cy="4495800"/>
          </a:xfrm>
        </p:spPr>
        <p:txBody>
          <a:bodyPr/>
          <a:lstStyle>
            <a:lvl1pPr marL="0" indent="0">
              <a:buNone/>
              <a:defRPr>
                <a:solidFill>
                  <a:schemeClr val="tx1"/>
                </a:solidFill>
              </a:defRPr>
            </a:lvl1pPr>
            <a:lvl2pPr marL="171450" indent="-171450">
              <a:tabLst/>
              <a:defRPr>
                <a:solidFill>
                  <a:schemeClr val="tx1"/>
                </a:solidFill>
              </a:defRPr>
            </a:lvl2pPr>
            <a:lvl3pPr marL="517525" indent="-174625">
              <a:tabLst/>
              <a:defRPr>
                <a:solidFill>
                  <a:schemeClr val="tx1"/>
                </a:solidFill>
              </a:defRPr>
            </a:lvl3pPr>
            <a:lvl4pPr marL="863600" indent="-174625">
              <a:tabLst/>
              <a:defRPr>
                <a:solidFill>
                  <a:schemeClr val="tx1"/>
                </a:solidFill>
              </a:defRPr>
            </a:lvl4pPr>
            <a:lvl5pPr marL="1200150" indent="-171450">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9">
            <a:extLst>
              <a:ext uri="{FF2B5EF4-FFF2-40B4-BE49-F238E27FC236}">
                <a16:creationId xmlns:a16="http://schemas.microsoft.com/office/drawing/2014/main" id="{84404901-4A20-E54D-9EF0-776E83E3B579}"/>
              </a:ext>
            </a:extLst>
          </p:cNvPr>
          <p:cNvSpPr>
            <a:spLocks noGrp="1"/>
          </p:cNvSpPr>
          <p:nvPr>
            <p:ph type="pic" sz="quarter" idx="14"/>
          </p:nvPr>
        </p:nvSpPr>
        <p:spPr>
          <a:xfrm>
            <a:off x="4497619" y="-6350"/>
            <a:ext cx="7707831" cy="6221413"/>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7703564"/>
              <a:gd name="connsiteY0" fmla="*/ 9761 h 6223536"/>
              <a:gd name="connsiteX1" fmla="*/ 7703536 w 7703564"/>
              <a:gd name="connsiteY1" fmla="*/ 0 h 6223536"/>
              <a:gd name="connsiteX2" fmla="*/ 6003938 w 7703564"/>
              <a:gd name="connsiteY2" fmla="*/ 6223536 h 6223536"/>
              <a:gd name="connsiteX3" fmla="*/ 1391658 w 7703564"/>
              <a:gd name="connsiteY3" fmla="*/ 6223536 h 6223536"/>
              <a:gd name="connsiteX4" fmla="*/ 4483 w 7703564"/>
              <a:gd name="connsiteY4" fmla="*/ 4588711 h 6223536"/>
              <a:gd name="connsiteX5" fmla="*/ 1308 w 7703564"/>
              <a:gd name="connsiteY5" fmla="*/ 9761 h 6223536"/>
              <a:gd name="connsiteX0" fmla="*/ 1308 w 7711899"/>
              <a:gd name="connsiteY0" fmla="*/ 9761 h 6223536"/>
              <a:gd name="connsiteX1" fmla="*/ 7703536 w 7711899"/>
              <a:gd name="connsiteY1" fmla="*/ 0 h 6223536"/>
              <a:gd name="connsiteX2" fmla="*/ 7705416 w 7711899"/>
              <a:gd name="connsiteY2" fmla="*/ 6223536 h 6223536"/>
              <a:gd name="connsiteX3" fmla="*/ 1391658 w 7711899"/>
              <a:gd name="connsiteY3" fmla="*/ 6223536 h 6223536"/>
              <a:gd name="connsiteX4" fmla="*/ 4483 w 7711899"/>
              <a:gd name="connsiteY4" fmla="*/ 4588711 h 6223536"/>
              <a:gd name="connsiteX5" fmla="*/ 1308 w 7711899"/>
              <a:gd name="connsiteY5" fmla="*/ 9761 h 6223536"/>
              <a:gd name="connsiteX0" fmla="*/ 1308 w 7709474"/>
              <a:gd name="connsiteY0" fmla="*/ 9761 h 6223536"/>
              <a:gd name="connsiteX1" fmla="*/ 7694011 w 7709474"/>
              <a:gd name="connsiteY1" fmla="*/ 0 h 6223536"/>
              <a:gd name="connsiteX2" fmla="*/ 7705416 w 7709474"/>
              <a:gd name="connsiteY2" fmla="*/ 6223536 h 6223536"/>
              <a:gd name="connsiteX3" fmla="*/ 1391658 w 7709474"/>
              <a:gd name="connsiteY3" fmla="*/ 6223536 h 6223536"/>
              <a:gd name="connsiteX4" fmla="*/ 4483 w 7709474"/>
              <a:gd name="connsiteY4" fmla="*/ 4588711 h 6223536"/>
              <a:gd name="connsiteX5" fmla="*/ 1308 w 7709474"/>
              <a:gd name="connsiteY5" fmla="*/ 9761 h 6223536"/>
              <a:gd name="connsiteX0" fmla="*/ 1308 w 7702374"/>
              <a:gd name="connsiteY0" fmla="*/ 9761 h 6226711"/>
              <a:gd name="connsiteX1" fmla="*/ 7694011 w 7702374"/>
              <a:gd name="connsiteY1" fmla="*/ 0 h 6226711"/>
              <a:gd name="connsiteX2" fmla="*/ 7695891 w 7702374"/>
              <a:gd name="connsiteY2" fmla="*/ 6226711 h 6226711"/>
              <a:gd name="connsiteX3" fmla="*/ 1391658 w 7702374"/>
              <a:gd name="connsiteY3" fmla="*/ 6223536 h 6226711"/>
              <a:gd name="connsiteX4" fmla="*/ 4483 w 7702374"/>
              <a:gd name="connsiteY4" fmla="*/ 4588711 h 6226711"/>
              <a:gd name="connsiteX5" fmla="*/ 1308 w 7702374"/>
              <a:gd name="connsiteY5" fmla="*/ 9761 h 6226711"/>
              <a:gd name="connsiteX0" fmla="*/ 415 w 7707831"/>
              <a:gd name="connsiteY0" fmla="*/ 0 h 6232854"/>
              <a:gd name="connsiteX1" fmla="*/ 7699468 w 7707831"/>
              <a:gd name="connsiteY1" fmla="*/ 6143 h 6232854"/>
              <a:gd name="connsiteX2" fmla="*/ 7701348 w 7707831"/>
              <a:gd name="connsiteY2" fmla="*/ 6232854 h 6232854"/>
              <a:gd name="connsiteX3" fmla="*/ 1397115 w 7707831"/>
              <a:gd name="connsiteY3" fmla="*/ 6229679 h 6232854"/>
              <a:gd name="connsiteX4" fmla="*/ 9940 w 7707831"/>
              <a:gd name="connsiteY4" fmla="*/ 4594854 h 6232854"/>
              <a:gd name="connsiteX5" fmla="*/ 415 w 7707831"/>
              <a:gd name="connsiteY5" fmla="*/ 0 h 6232854"/>
              <a:gd name="connsiteX0" fmla="*/ 415 w 7710954"/>
              <a:gd name="connsiteY0" fmla="*/ 218 h 6233072"/>
              <a:gd name="connsiteX1" fmla="*/ 7705818 w 7710954"/>
              <a:gd name="connsiteY1" fmla="*/ 0 h 6233072"/>
              <a:gd name="connsiteX2" fmla="*/ 7701348 w 7710954"/>
              <a:gd name="connsiteY2" fmla="*/ 6233072 h 6233072"/>
              <a:gd name="connsiteX3" fmla="*/ 1397115 w 7710954"/>
              <a:gd name="connsiteY3" fmla="*/ 6229897 h 6233072"/>
              <a:gd name="connsiteX4" fmla="*/ 9940 w 7710954"/>
              <a:gd name="connsiteY4" fmla="*/ 4595072 h 6233072"/>
              <a:gd name="connsiteX5" fmla="*/ 415 w 7710954"/>
              <a:gd name="connsiteY5" fmla="*/ 218 h 6233072"/>
              <a:gd name="connsiteX0" fmla="*/ 415 w 7707831"/>
              <a:gd name="connsiteY0" fmla="*/ 218 h 6233072"/>
              <a:gd name="connsiteX1" fmla="*/ 7699468 w 7707831"/>
              <a:gd name="connsiteY1" fmla="*/ 0 h 6233072"/>
              <a:gd name="connsiteX2" fmla="*/ 7701348 w 7707831"/>
              <a:gd name="connsiteY2" fmla="*/ 6233072 h 6233072"/>
              <a:gd name="connsiteX3" fmla="*/ 1397115 w 7707831"/>
              <a:gd name="connsiteY3" fmla="*/ 6229897 h 6233072"/>
              <a:gd name="connsiteX4" fmla="*/ 9940 w 7707831"/>
              <a:gd name="connsiteY4" fmla="*/ 4595072 h 6233072"/>
              <a:gd name="connsiteX5" fmla="*/ 415 w 7707831"/>
              <a:gd name="connsiteY5" fmla="*/ 218 h 6233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07831" h="6233072">
                <a:moveTo>
                  <a:pt x="415" y="218"/>
                </a:moveTo>
                <a:lnTo>
                  <a:pt x="7699468" y="0"/>
                </a:lnTo>
                <a:cubicBezTo>
                  <a:pt x="7707532" y="2835940"/>
                  <a:pt x="7712493" y="3125802"/>
                  <a:pt x="7701348" y="6233072"/>
                </a:cubicBezTo>
                <a:lnTo>
                  <a:pt x="1397115" y="6229897"/>
                </a:lnTo>
                <a:cubicBezTo>
                  <a:pt x="1182952" y="6228459"/>
                  <a:pt x="-57314" y="5971484"/>
                  <a:pt x="9940" y="4595072"/>
                </a:cubicBezTo>
                <a:cubicBezTo>
                  <a:pt x="4698" y="3399635"/>
                  <a:pt x="-1702" y="1732910"/>
                  <a:pt x="415" y="218"/>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spTree>
    <p:extLst>
      <p:ext uri="{BB962C8B-B14F-4D97-AF65-F5344CB8AC3E}">
        <p14:creationId xmlns:p14="http://schemas.microsoft.com/office/powerpoint/2010/main" val="1384772197"/>
      </p:ext>
    </p:extLst>
  </p:cSld>
  <p:clrMapOvr>
    <a:masterClrMapping/>
  </p:clrMapOvr>
  <p:extLst>
    <p:ext uri="{DCECCB84-F9BA-43D5-87BE-67443E8EF086}">
      <p15:sldGuideLst xmlns:p15="http://schemas.microsoft.com/office/powerpoint/2012/main">
        <p15:guide id="1" pos="3456">
          <p15:clr>
            <a:srgbClr val="FBAE40"/>
          </p15:clr>
        </p15:guide>
        <p15:guide id="2" pos="1848">
          <p15:clr>
            <a:srgbClr val="FBAE40"/>
          </p15:clr>
        </p15:guide>
        <p15:guide id="3" pos="2304">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ection divider -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242FFD-FFEE-7240-AD09-29C985CEAD5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5278"/>
          <a:stretch/>
        </p:blipFill>
        <p:spPr>
          <a:xfrm>
            <a:off x="0" y="2322376"/>
            <a:ext cx="12192000" cy="4438650"/>
          </a:xfrm>
          <a:prstGeom prst="rect">
            <a:avLst/>
          </a:prstGeom>
        </p:spPr>
      </p:pic>
      <p:sp>
        <p:nvSpPr>
          <p:cNvPr id="2" name="Title 1">
            <a:extLst>
              <a:ext uri="{FF2B5EF4-FFF2-40B4-BE49-F238E27FC236}">
                <a16:creationId xmlns:a16="http://schemas.microsoft.com/office/drawing/2014/main" id="{C25222E4-533E-0D4B-9C58-470758CF1239}"/>
              </a:ext>
            </a:extLst>
          </p:cNvPr>
          <p:cNvSpPr>
            <a:spLocks noGrp="1"/>
          </p:cNvSpPr>
          <p:nvPr>
            <p:ph type="title" hasCustomPrompt="1"/>
          </p:nvPr>
        </p:nvSpPr>
        <p:spPr>
          <a:xfrm>
            <a:off x="411480" y="356401"/>
            <a:ext cx="5532120" cy="594360"/>
          </a:xfrm>
        </p:spPr>
        <p:txBody>
          <a:bodyPr/>
          <a:lstStyle/>
          <a:p>
            <a:r>
              <a:rPr lang="en-US"/>
              <a:t>Section divider page</a:t>
            </a:r>
          </a:p>
        </p:txBody>
      </p:sp>
      <p:sp>
        <p:nvSpPr>
          <p:cNvPr id="5" name="Slide Number Placeholder 2">
            <a:extLst>
              <a:ext uri="{FF2B5EF4-FFF2-40B4-BE49-F238E27FC236}">
                <a16:creationId xmlns:a16="http://schemas.microsoft.com/office/drawing/2014/main" id="{5B87F055-E8BA-2945-AA87-876E4504C850}"/>
              </a:ext>
            </a:extLst>
          </p:cNvPr>
          <p:cNvSpPr>
            <a:spLocks noGrp="1"/>
          </p:cNvSpPr>
          <p:nvPr>
            <p:ph type="sldNum" sz="quarter" idx="10"/>
          </p:nvPr>
        </p:nvSpPr>
        <p:spPr>
          <a:xfrm>
            <a:off x="11180249" y="6370500"/>
            <a:ext cx="597307" cy="365125"/>
          </a:xfrm>
        </p:spPr>
        <p:txBody>
          <a:bodyPr/>
          <a:lstStyle/>
          <a:p>
            <a:r>
              <a:rPr lang="en-US">
                <a:latin typeface="Sage Text Light" panose="02010303040201060103" pitchFamily="2" charset="77"/>
              </a:rPr>
              <a:t>Page </a:t>
            </a:r>
            <a:fld id="{C801F209-6BE7-4AF7-9211-E3F7558EC97C}" type="slidenum">
              <a:rPr smtClean="0">
                <a:latin typeface="Sage Text Light" panose="02010303040201060103" pitchFamily="2" charset="77"/>
              </a:rPr>
              <a:pPr/>
              <a:t>‹#›</a:t>
            </a:fld>
            <a:endParaRPr>
              <a:latin typeface="Sage Text Light" panose="02010303040201060103" pitchFamily="2" charset="77"/>
            </a:endParaRPr>
          </a:p>
        </p:txBody>
      </p:sp>
    </p:spTree>
    <p:extLst>
      <p:ext uri="{BB962C8B-B14F-4D97-AF65-F5344CB8AC3E}">
        <p14:creationId xmlns:p14="http://schemas.microsoft.com/office/powerpoint/2010/main" val="2300257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1_Title: DATA DRIVEN INSIGHTS HERO ILLUSTR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4" y="2258568"/>
            <a:ext cx="3820450"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a:srcRect/>
          <a:stretch/>
        </p:blipFill>
        <p:spPr>
          <a:xfrm>
            <a:off x="417698" y="6104446"/>
            <a:ext cx="881063" cy="493204"/>
          </a:xfrm>
          <a:prstGeom prst="rect">
            <a:avLst/>
          </a:prstGeom>
        </p:spPr>
      </p:pic>
      <p:pic>
        <p:nvPicPr>
          <p:cNvPr id="19" name="Picture 18">
            <a:extLst>
              <a:ext uri="{FF2B5EF4-FFF2-40B4-BE49-F238E27FC236}">
                <a16:creationId xmlns:a16="http://schemas.microsoft.com/office/drawing/2014/main" id="{679A7C02-4304-DE2C-0BD6-64711FB5411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l="39542" t="-535" r="24075" b="549"/>
          <a:stretch/>
        </p:blipFill>
        <p:spPr>
          <a:xfrm>
            <a:off x="6980373" y="1"/>
            <a:ext cx="4436534" cy="6858000"/>
          </a:xfrm>
          <a:prstGeom prst="rect">
            <a:avLst/>
          </a:prstGeom>
        </p:spPr>
      </p:pic>
    </p:spTree>
    <p:extLst>
      <p:ext uri="{BB962C8B-B14F-4D97-AF65-F5344CB8AC3E}">
        <p14:creationId xmlns:p14="http://schemas.microsoft.com/office/powerpoint/2010/main" val="26569511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End slide with patter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D2336F0-3E91-C741-A3FD-12B5FD53D9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3343" t="7604" r="12911"/>
          <a:stretch/>
        </p:blipFill>
        <p:spPr>
          <a:xfrm>
            <a:off x="0" y="253999"/>
            <a:ext cx="12192000" cy="5880735"/>
          </a:xfrm>
          <a:prstGeom prst="rect">
            <a:avLst/>
          </a:prstGeom>
        </p:spPr>
      </p:pic>
      <p:sp>
        <p:nvSpPr>
          <p:cNvPr id="2" name="Title 1">
            <a:extLst>
              <a:ext uri="{FF2B5EF4-FFF2-40B4-BE49-F238E27FC236}">
                <a16:creationId xmlns:a16="http://schemas.microsoft.com/office/drawing/2014/main" id="{BC895D66-11C8-6647-8537-B75B474DD1A5}"/>
              </a:ext>
            </a:extLst>
          </p:cNvPr>
          <p:cNvSpPr>
            <a:spLocks noGrp="1"/>
          </p:cNvSpPr>
          <p:nvPr>
            <p:ph type="title" hasCustomPrompt="1"/>
          </p:nvPr>
        </p:nvSpPr>
        <p:spPr>
          <a:xfrm>
            <a:off x="3311652" y="6028161"/>
            <a:ext cx="5568696" cy="594360"/>
          </a:xfrm>
        </p:spPr>
        <p:txBody>
          <a:bodyPr anchor="ctr" anchorCtr="0"/>
          <a:lstStyle>
            <a:lvl1pPr algn="ctr">
              <a:defRPr sz="2800"/>
            </a:lvl1pPr>
          </a:lstStyle>
          <a:p>
            <a:r>
              <a:rPr lang="en-US"/>
              <a:t>End slide</a:t>
            </a:r>
          </a:p>
        </p:txBody>
      </p:sp>
      <p:pic>
        <p:nvPicPr>
          <p:cNvPr id="4" name="Picture 3">
            <a:extLst>
              <a:ext uri="{FF2B5EF4-FFF2-40B4-BE49-F238E27FC236}">
                <a16:creationId xmlns:a16="http://schemas.microsoft.com/office/drawing/2014/main" id="{BAB36327-468E-2848-BC8A-8AFD4F423200}"/>
              </a:ext>
            </a:extLst>
          </p:cNvPr>
          <p:cNvPicPr>
            <a:picLocks noChangeAspect="1"/>
          </p:cNvPicPr>
          <p:nvPr userDrawn="1"/>
        </p:nvPicPr>
        <p:blipFill>
          <a:blip r:embed="rId3"/>
          <a:srcRect/>
          <a:stretch/>
        </p:blipFill>
        <p:spPr>
          <a:xfrm>
            <a:off x="414560" y="6104446"/>
            <a:ext cx="881063" cy="493204"/>
          </a:xfrm>
          <a:prstGeom prst="rect">
            <a:avLst/>
          </a:prstGeom>
        </p:spPr>
      </p:pic>
      <p:sp>
        <p:nvSpPr>
          <p:cNvPr id="5" name="TextBox 4">
            <a:extLst>
              <a:ext uri="{FF2B5EF4-FFF2-40B4-BE49-F238E27FC236}">
                <a16:creationId xmlns:a16="http://schemas.microsoft.com/office/drawing/2014/main" id="{28329689-EA49-7C4C-BF3C-7F760C953082}"/>
              </a:ext>
            </a:extLst>
          </p:cNvPr>
          <p:cNvSpPr txBox="1"/>
          <p:nvPr userDrawn="1"/>
        </p:nvSpPr>
        <p:spPr>
          <a:xfrm>
            <a:off x="9093200" y="6130925"/>
            <a:ext cx="2679700" cy="491596"/>
          </a:xfrm>
          <a:prstGeom prst="rect">
            <a:avLst/>
          </a:prstGeom>
          <a:noFill/>
        </p:spPr>
        <p:txBody>
          <a:bodyPr wrap="square" lIns="0" tIns="0" rIns="0" bIns="0" rtlCol="0" anchor="ctr" anchorCtr="0">
            <a:noAutofit/>
          </a:bodyPr>
          <a:lstStyle/>
          <a:p>
            <a:pPr algn="r"/>
            <a:r>
              <a:rPr lang="en-US" sz="700" b="0" i="0">
                <a:solidFill>
                  <a:schemeClr val="tx2"/>
                </a:solidFill>
                <a:latin typeface="Sage Text" panose="02010503040201060103" pitchFamily="2" charset="77"/>
              </a:rPr>
              <a:t>© 2023 The Sage Group plc or its licensors. All rights reserved. Sage, Sage logos, and Sage product and service names mentioned herein are the trademarks of Sage Global Services Limited or its licensors. All other trademarks are the property of their respective owners.</a:t>
            </a:r>
          </a:p>
        </p:txBody>
      </p:sp>
    </p:spTree>
    <p:extLst>
      <p:ext uri="{BB962C8B-B14F-4D97-AF65-F5344CB8AC3E}">
        <p14:creationId xmlns:p14="http://schemas.microsoft.com/office/powerpoint/2010/main" val="164498572"/>
      </p:ext>
    </p:extLst>
  </p:cSld>
  <p:clrMapOvr>
    <a:masterClrMapping/>
  </p:clrMapOvr>
  <p:extLst>
    <p:ext uri="{DCECCB84-F9BA-43D5-87BE-67443E8EF086}">
      <p15:sldGuideLst xmlns:p15="http://schemas.microsoft.com/office/powerpoint/2012/main">
        <p15:guide id="1" orient="horz" pos="405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660015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6_Title: Full Bleed _ BREAKTHROUGH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8BD0E68-6BA2-A860-B94F-D1773A48C91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590" r="4146"/>
          <a:stretch/>
        </p:blipFill>
        <p:spPr>
          <a:xfrm>
            <a:off x="1593130" y="0"/>
            <a:ext cx="10598870" cy="6392442"/>
          </a:xfrm>
          <a:prstGeom prst="rect">
            <a:avLst/>
          </a:prstGeom>
        </p:spPr>
      </p:pic>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4" y="2258568"/>
            <a:ext cx="3820450"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Tree>
    <p:extLst>
      <p:ext uri="{BB962C8B-B14F-4D97-AF65-F5344CB8AC3E}">
        <p14:creationId xmlns:p14="http://schemas.microsoft.com/office/powerpoint/2010/main" val="17692211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Title: Single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0451"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Picture Placeholder 9">
            <a:extLst>
              <a:ext uri="{FF2B5EF4-FFF2-40B4-BE49-F238E27FC236}">
                <a16:creationId xmlns:a16="http://schemas.microsoft.com/office/drawing/2014/main" id="{DE10C209-2232-EC46-8B57-AF4A25DD5CA4}"/>
              </a:ext>
            </a:extLst>
          </p:cNvPr>
          <p:cNvSpPr>
            <a:spLocks noGrp="1"/>
          </p:cNvSpPr>
          <p:nvPr>
            <p:ph type="pic" sz="quarter" idx="13"/>
          </p:nvPr>
        </p:nvSpPr>
        <p:spPr>
          <a:xfrm>
            <a:off x="6254749" y="0"/>
            <a:ext cx="5963085" cy="6858008"/>
          </a:xfrm>
          <a:custGeom>
            <a:avLst/>
            <a:gdLst>
              <a:gd name="connsiteX0" fmla="*/ 0 w 8097830"/>
              <a:gd name="connsiteY0" fmla="*/ 1780875 h 8534400"/>
              <a:gd name="connsiteX1" fmla="*/ 1780875 w 8097830"/>
              <a:gd name="connsiteY1" fmla="*/ 0 h 8534400"/>
              <a:gd name="connsiteX2" fmla="*/ 6316955 w 8097830"/>
              <a:gd name="connsiteY2" fmla="*/ 0 h 8534400"/>
              <a:gd name="connsiteX3" fmla="*/ 8097830 w 8097830"/>
              <a:gd name="connsiteY3" fmla="*/ 1780875 h 8534400"/>
              <a:gd name="connsiteX4" fmla="*/ 8097830 w 8097830"/>
              <a:gd name="connsiteY4" fmla="*/ 6753525 h 8534400"/>
              <a:gd name="connsiteX5" fmla="*/ 6316955 w 8097830"/>
              <a:gd name="connsiteY5" fmla="*/ 8534400 h 8534400"/>
              <a:gd name="connsiteX6" fmla="*/ 1780875 w 8097830"/>
              <a:gd name="connsiteY6" fmla="*/ 8534400 h 8534400"/>
              <a:gd name="connsiteX7" fmla="*/ 0 w 8097830"/>
              <a:gd name="connsiteY7" fmla="*/ 6753525 h 8534400"/>
              <a:gd name="connsiteX8" fmla="*/ 0 w 8097830"/>
              <a:gd name="connsiteY8" fmla="*/ 1780875 h 8534400"/>
              <a:gd name="connsiteX0" fmla="*/ 0 w 8150271"/>
              <a:gd name="connsiteY0" fmla="*/ 1780875 h 8534400"/>
              <a:gd name="connsiteX1" fmla="*/ 1780875 w 8150271"/>
              <a:gd name="connsiteY1" fmla="*/ 0 h 8534400"/>
              <a:gd name="connsiteX2" fmla="*/ 6316955 w 8150271"/>
              <a:gd name="connsiteY2" fmla="*/ 0 h 8534400"/>
              <a:gd name="connsiteX3" fmla="*/ 7988300 w 8150271"/>
              <a:gd name="connsiteY3" fmla="*/ 1158339 h 8534400"/>
              <a:gd name="connsiteX4" fmla="*/ 8097830 w 8150271"/>
              <a:gd name="connsiteY4" fmla="*/ 1780875 h 8534400"/>
              <a:gd name="connsiteX5" fmla="*/ 8097830 w 8150271"/>
              <a:gd name="connsiteY5" fmla="*/ 6753525 h 8534400"/>
              <a:gd name="connsiteX6" fmla="*/ 6316955 w 8150271"/>
              <a:gd name="connsiteY6" fmla="*/ 8534400 h 8534400"/>
              <a:gd name="connsiteX7" fmla="*/ 1780875 w 8150271"/>
              <a:gd name="connsiteY7" fmla="*/ 8534400 h 8534400"/>
              <a:gd name="connsiteX8" fmla="*/ 0 w 8150271"/>
              <a:gd name="connsiteY8" fmla="*/ 6753525 h 8534400"/>
              <a:gd name="connsiteX9" fmla="*/ 0 w 8150271"/>
              <a:gd name="connsiteY9" fmla="*/ 1780875 h 8534400"/>
              <a:gd name="connsiteX0" fmla="*/ 0 w 8097830"/>
              <a:gd name="connsiteY0" fmla="*/ 1780875 h 8534400"/>
              <a:gd name="connsiteX1" fmla="*/ 1780875 w 8097830"/>
              <a:gd name="connsiteY1" fmla="*/ 0 h 8534400"/>
              <a:gd name="connsiteX2" fmla="*/ 6316955 w 8097830"/>
              <a:gd name="connsiteY2" fmla="*/ 0 h 8534400"/>
              <a:gd name="connsiteX3" fmla="*/ 5981700 w 8097830"/>
              <a:gd name="connsiteY3" fmla="*/ 1552039 h 8534400"/>
              <a:gd name="connsiteX4" fmla="*/ 8097830 w 8097830"/>
              <a:gd name="connsiteY4" fmla="*/ 1780875 h 8534400"/>
              <a:gd name="connsiteX5" fmla="*/ 8097830 w 8097830"/>
              <a:gd name="connsiteY5" fmla="*/ 6753525 h 8534400"/>
              <a:gd name="connsiteX6" fmla="*/ 6316955 w 8097830"/>
              <a:gd name="connsiteY6" fmla="*/ 8534400 h 8534400"/>
              <a:gd name="connsiteX7" fmla="*/ 1780875 w 8097830"/>
              <a:gd name="connsiteY7" fmla="*/ 8534400 h 8534400"/>
              <a:gd name="connsiteX8" fmla="*/ 0 w 8097830"/>
              <a:gd name="connsiteY8" fmla="*/ 6753525 h 8534400"/>
              <a:gd name="connsiteX9" fmla="*/ 0 w 8097830"/>
              <a:gd name="connsiteY9"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0 w 8097830"/>
              <a:gd name="connsiteY0" fmla="*/ 1780875 h 8534400"/>
              <a:gd name="connsiteX1" fmla="*/ 279400 w 8097830"/>
              <a:gd name="connsiteY1" fmla="*/ 812264 h 8534400"/>
              <a:gd name="connsiteX2" fmla="*/ 1780875 w 8097830"/>
              <a:gd name="connsiteY2" fmla="*/ 0 h 8534400"/>
              <a:gd name="connsiteX3" fmla="*/ 6316955 w 8097830"/>
              <a:gd name="connsiteY3" fmla="*/ 0 h 8534400"/>
              <a:gd name="connsiteX4" fmla="*/ 5981700 w 8097830"/>
              <a:gd name="connsiteY4" fmla="*/ 1552039 h 8534400"/>
              <a:gd name="connsiteX5" fmla="*/ 8097830 w 8097830"/>
              <a:gd name="connsiteY5" fmla="*/ 1780875 h 8534400"/>
              <a:gd name="connsiteX6" fmla="*/ 8097830 w 8097830"/>
              <a:gd name="connsiteY6" fmla="*/ 6753525 h 8534400"/>
              <a:gd name="connsiteX7" fmla="*/ 6316955 w 8097830"/>
              <a:gd name="connsiteY7" fmla="*/ 8534400 h 8534400"/>
              <a:gd name="connsiteX8" fmla="*/ 1780875 w 8097830"/>
              <a:gd name="connsiteY8" fmla="*/ 8534400 h 8534400"/>
              <a:gd name="connsiteX9" fmla="*/ 0 w 8097830"/>
              <a:gd name="connsiteY9" fmla="*/ 6753525 h 8534400"/>
              <a:gd name="connsiteX10" fmla="*/ 0 w 8097830"/>
              <a:gd name="connsiteY10" fmla="*/ 1780875 h 8534400"/>
              <a:gd name="connsiteX0" fmla="*/ 18252 w 8116082"/>
              <a:gd name="connsiteY0" fmla="*/ 1780875 h 8534400"/>
              <a:gd name="connsiteX1" fmla="*/ 21427 w 8116082"/>
              <a:gd name="connsiteY1" fmla="*/ 1548864 h 8534400"/>
              <a:gd name="connsiteX2" fmla="*/ 297652 w 8116082"/>
              <a:gd name="connsiteY2" fmla="*/ 812264 h 8534400"/>
              <a:gd name="connsiteX3" fmla="*/ 1799127 w 8116082"/>
              <a:gd name="connsiteY3" fmla="*/ 0 h 8534400"/>
              <a:gd name="connsiteX4" fmla="*/ 6335207 w 8116082"/>
              <a:gd name="connsiteY4" fmla="*/ 0 h 8534400"/>
              <a:gd name="connsiteX5" fmla="*/ 5999952 w 8116082"/>
              <a:gd name="connsiteY5" fmla="*/ 1552039 h 8534400"/>
              <a:gd name="connsiteX6" fmla="*/ 8116082 w 8116082"/>
              <a:gd name="connsiteY6" fmla="*/ 1780875 h 8534400"/>
              <a:gd name="connsiteX7" fmla="*/ 8116082 w 8116082"/>
              <a:gd name="connsiteY7" fmla="*/ 6753525 h 8534400"/>
              <a:gd name="connsiteX8" fmla="*/ 6335207 w 8116082"/>
              <a:gd name="connsiteY8" fmla="*/ 8534400 h 8534400"/>
              <a:gd name="connsiteX9" fmla="*/ 1799127 w 8116082"/>
              <a:gd name="connsiteY9" fmla="*/ 8534400 h 8534400"/>
              <a:gd name="connsiteX10" fmla="*/ 18252 w 8116082"/>
              <a:gd name="connsiteY10" fmla="*/ 6753525 h 8534400"/>
              <a:gd name="connsiteX11" fmla="*/ 18252 w 8116082"/>
              <a:gd name="connsiteY11" fmla="*/ 1780875 h 8534400"/>
              <a:gd name="connsiteX0" fmla="*/ 14027 w 8111857"/>
              <a:gd name="connsiteY0" fmla="*/ 1780875 h 8534400"/>
              <a:gd name="connsiteX1" fmla="*/ 17202 w 8111857"/>
              <a:gd name="connsiteY1" fmla="*/ 1548864 h 8534400"/>
              <a:gd name="connsiteX2" fmla="*/ 293427 w 8111857"/>
              <a:gd name="connsiteY2" fmla="*/ 812264 h 8534400"/>
              <a:gd name="connsiteX3" fmla="*/ 1794902 w 8111857"/>
              <a:gd name="connsiteY3" fmla="*/ 0 h 8534400"/>
              <a:gd name="connsiteX4" fmla="*/ 6330982 w 8111857"/>
              <a:gd name="connsiteY4" fmla="*/ 0 h 8534400"/>
              <a:gd name="connsiteX5" fmla="*/ 5995727 w 8111857"/>
              <a:gd name="connsiteY5" fmla="*/ 1552039 h 8534400"/>
              <a:gd name="connsiteX6" fmla="*/ 8111857 w 8111857"/>
              <a:gd name="connsiteY6" fmla="*/ 1780875 h 8534400"/>
              <a:gd name="connsiteX7" fmla="*/ 8111857 w 8111857"/>
              <a:gd name="connsiteY7" fmla="*/ 6753525 h 8534400"/>
              <a:gd name="connsiteX8" fmla="*/ 6330982 w 8111857"/>
              <a:gd name="connsiteY8" fmla="*/ 8534400 h 8534400"/>
              <a:gd name="connsiteX9" fmla="*/ 1794902 w 8111857"/>
              <a:gd name="connsiteY9" fmla="*/ 8534400 h 8534400"/>
              <a:gd name="connsiteX10" fmla="*/ 14027 w 8111857"/>
              <a:gd name="connsiteY10" fmla="*/ 6753525 h 8534400"/>
              <a:gd name="connsiteX11" fmla="*/ 14027 w 8111857"/>
              <a:gd name="connsiteY11" fmla="*/ 1780875 h 8534400"/>
              <a:gd name="connsiteX0" fmla="*/ 14027 w 8111857"/>
              <a:gd name="connsiteY0" fmla="*/ 1795726 h 8549251"/>
              <a:gd name="connsiteX1" fmla="*/ 17202 w 8111857"/>
              <a:gd name="connsiteY1" fmla="*/ 1563715 h 8549251"/>
              <a:gd name="connsiteX2" fmla="*/ 293427 w 8111857"/>
              <a:gd name="connsiteY2" fmla="*/ 827115 h 8549251"/>
              <a:gd name="connsiteX3" fmla="*/ 6330982 w 8111857"/>
              <a:gd name="connsiteY3" fmla="*/ 14851 h 8549251"/>
              <a:gd name="connsiteX4" fmla="*/ 5995727 w 8111857"/>
              <a:gd name="connsiteY4" fmla="*/ 1566890 h 8549251"/>
              <a:gd name="connsiteX5" fmla="*/ 8111857 w 8111857"/>
              <a:gd name="connsiteY5" fmla="*/ 1795726 h 8549251"/>
              <a:gd name="connsiteX6" fmla="*/ 8111857 w 8111857"/>
              <a:gd name="connsiteY6" fmla="*/ 6768376 h 8549251"/>
              <a:gd name="connsiteX7" fmla="*/ 6330982 w 8111857"/>
              <a:gd name="connsiteY7" fmla="*/ 8549251 h 8549251"/>
              <a:gd name="connsiteX8" fmla="*/ 1794902 w 8111857"/>
              <a:gd name="connsiteY8" fmla="*/ 8549251 h 8549251"/>
              <a:gd name="connsiteX9" fmla="*/ 14027 w 8111857"/>
              <a:gd name="connsiteY9" fmla="*/ 6768376 h 8549251"/>
              <a:gd name="connsiteX10" fmla="*/ 14027 w 8111857"/>
              <a:gd name="connsiteY10" fmla="*/ 1795726 h 8549251"/>
              <a:gd name="connsiteX0" fmla="*/ 14027 w 8111857"/>
              <a:gd name="connsiteY0" fmla="*/ 1786760 h 8540285"/>
              <a:gd name="connsiteX1" fmla="*/ 17202 w 8111857"/>
              <a:gd name="connsiteY1" fmla="*/ 1554749 h 8540285"/>
              <a:gd name="connsiteX2" fmla="*/ 293427 w 8111857"/>
              <a:gd name="connsiteY2" fmla="*/ 818149 h 8540285"/>
              <a:gd name="connsiteX3" fmla="*/ 6330982 w 8111857"/>
              <a:gd name="connsiteY3" fmla="*/ 15029 h 8540285"/>
              <a:gd name="connsiteX4" fmla="*/ 5995727 w 8111857"/>
              <a:gd name="connsiteY4" fmla="*/ 1557924 h 8540285"/>
              <a:gd name="connsiteX5" fmla="*/ 8111857 w 8111857"/>
              <a:gd name="connsiteY5" fmla="*/ 1786760 h 8540285"/>
              <a:gd name="connsiteX6" fmla="*/ 8111857 w 8111857"/>
              <a:gd name="connsiteY6" fmla="*/ 6759410 h 8540285"/>
              <a:gd name="connsiteX7" fmla="*/ 6330982 w 8111857"/>
              <a:gd name="connsiteY7" fmla="*/ 8540285 h 8540285"/>
              <a:gd name="connsiteX8" fmla="*/ 1794902 w 8111857"/>
              <a:gd name="connsiteY8" fmla="*/ 8540285 h 8540285"/>
              <a:gd name="connsiteX9" fmla="*/ 14027 w 8111857"/>
              <a:gd name="connsiteY9" fmla="*/ 6759410 h 8540285"/>
              <a:gd name="connsiteX10" fmla="*/ 14027 w 8111857"/>
              <a:gd name="connsiteY10" fmla="*/ 1786760 h 8540285"/>
              <a:gd name="connsiteX0" fmla="*/ 14027 w 8111857"/>
              <a:gd name="connsiteY0" fmla="*/ 968611 h 7722136"/>
              <a:gd name="connsiteX1" fmla="*/ 17202 w 8111857"/>
              <a:gd name="connsiteY1" fmla="*/ 736600 h 7722136"/>
              <a:gd name="connsiteX2" fmla="*/ 293427 w 8111857"/>
              <a:gd name="connsiteY2" fmla="*/ 0 h 7722136"/>
              <a:gd name="connsiteX3" fmla="*/ 5995727 w 8111857"/>
              <a:gd name="connsiteY3" fmla="*/ 739775 h 7722136"/>
              <a:gd name="connsiteX4" fmla="*/ 8111857 w 8111857"/>
              <a:gd name="connsiteY4" fmla="*/ 968611 h 7722136"/>
              <a:gd name="connsiteX5" fmla="*/ 8111857 w 8111857"/>
              <a:gd name="connsiteY5" fmla="*/ 5941261 h 7722136"/>
              <a:gd name="connsiteX6" fmla="*/ 6330982 w 8111857"/>
              <a:gd name="connsiteY6" fmla="*/ 7722136 h 7722136"/>
              <a:gd name="connsiteX7" fmla="*/ 1794902 w 8111857"/>
              <a:gd name="connsiteY7" fmla="*/ 7722136 h 7722136"/>
              <a:gd name="connsiteX8" fmla="*/ 14027 w 8111857"/>
              <a:gd name="connsiteY8" fmla="*/ 5941261 h 7722136"/>
              <a:gd name="connsiteX9" fmla="*/ 14027 w 8111857"/>
              <a:gd name="connsiteY9" fmla="*/ 968611 h 7722136"/>
              <a:gd name="connsiteX0" fmla="*/ 7684 w 8105514"/>
              <a:gd name="connsiteY0" fmla="*/ 968611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968611 h 7722136"/>
              <a:gd name="connsiteX0" fmla="*/ 7684 w 8105514"/>
              <a:gd name="connsiteY0" fmla="*/ 749536 h 7722136"/>
              <a:gd name="connsiteX1" fmla="*/ 20384 w 8105514"/>
              <a:gd name="connsiteY1" fmla="*/ 514350 h 7722136"/>
              <a:gd name="connsiteX2" fmla="*/ 287084 w 8105514"/>
              <a:gd name="connsiteY2" fmla="*/ 0 h 7722136"/>
              <a:gd name="connsiteX3" fmla="*/ 5989384 w 8105514"/>
              <a:gd name="connsiteY3" fmla="*/ 739775 h 7722136"/>
              <a:gd name="connsiteX4" fmla="*/ 8105514 w 8105514"/>
              <a:gd name="connsiteY4" fmla="*/ 968611 h 7722136"/>
              <a:gd name="connsiteX5" fmla="*/ 8105514 w 8105514"/>
              <a:gd name="connsiteY5" fmla="*/ 5941261 h 7722136"/>
              <a:gd name="connsiteX6" fmla="*/ 6324639 w 8105514"/>
              <a:gd name="connsiteY6" fmla="*/ 7722136 h 7722136"/>
              <a:gd name="connsiteX7" fmla="*/ 1788559 w 8105514"/>
              <a:gd name="connsiteY7" fmla="*/ 7722136 h 7722136"/>
              <a:gd name="connsiteX8" fmla="*/ 7684 w 8105514"/>
              <a:gd name="connsiteY8" fmla="*/ 5941261 h 7722136"/>
              <a:gd name="connsiteX9" fmla="*/ 7684 w 8105514"/>
              <a:gd name="connsiteY9" fmla="*/ 749536 h 7722136"/>
              <a:gd name="connsiteX0" fmla="*/ 236220 w 8334050"/>
              <a:gd name="connsiteY0" fmla="*/ 774564 h 7747164"/>
              <a:gd name="connsiteX1" fmla="*/ 515620 w 8334050"/>
              <a:gd name="connsiteY1" fmla="*/ 25028 h 7747164"/>
              <a:gd name="connsiteX2" fmla="*/ 6217920 w 8334050"/>
              <a:gd name="connsiteY2" fmla="*/ 764803 h 7747164"/>
              <a:gd name="connsiteX3" fmla="*/ 8334050 w 8334050"/>
              <a:gd name="connsiteY3" fmla="*/ 993639 h 7747164"/>
              <a:gd name="connsiteX4" fmla="*/ 8334050 w 8334050"/>
              <a:gd name="connsiteY4" fmla="*/ 5966289 h 7747164"/>
              <a:gd name="connsiteX5" fmla="*/ 6553175 w 8334050"/>
              <a:gd name="connsiteY5" fmla="*/ 7747164 h 7747164"/>
              <a:gd name="connsiteX6" fmla="*/ 2017095 w 8334050"/>
              <a:gd name="connsiteY6" fmla="*/ 7747164 h 7747164"/>
              <a:gd name="connsiteX7" fmla="*/ 236220 w 8334050"/>
              <a:gd name="connsiteY7" fmla="*/ 5966289 h 7747164"/>
              <a:gd name="connsiteX8" fmla="*/ 236220 w 8334050"/>
              <a:gd name="connsiteY8" fmla="*/ 774564 h 7747164"/>
              <a:gd name="connsiteX0" fmla="*/ 0 w 8097830"/>
              <a:gd name="connsiteY0" fmla="*/ 396179 h 7368779"/>
              <a:gd name="connsiteX1" fmla="*/ 5981700 w 8097830"/>
              <a:gd name="connsiteY1" fmla="*/ 386418 h 7368779"/>
              <a:gd name="connsiteX2" fmla="*/ 8097830 w 8097830"/>
              <a:gd name="connsiteY2" fmla="*/ 615254 h 7368779"/>
              <a:gd name="connsiteX3" fmla="*/ 8097830 w 8097830"/>
              <a:gd name="connsiteY3" fmla="*/ 5587904 h 7368779"/>
              <a:gd name="connsiteX4" fmla="*/ 6316955 w 8097830"/>
              <a:gd name="connsiteY4" fmla="*/ 7368779 h 7368779"/>
              <a:gd name="connsiteX5" fmla="*/ 1780875 w 8097830"/>
              <a:gd name="connsiteY5" fmla="*/ 7368779 h 7368779"/>
              <a:gd name="connsiteX6" fmla="*/ 0 w 8097830"/>
              <a:gd name="connsiteY6" fmla="*/ 5587904 h 7368779"/>
              <a:gd name="connsiteX7" fmla="*/ 0 w 8097830"/>
              <a:gd name="connsiteY7" fmla="*/ 396179 h 7368779"/>
              <a:gd name="connsiteX0" fmla="*/ 0 w 8097830"/>
              <a:gd name="connsiteY0" fmla="*/ 397045 h 7366470"/>
              <a:gd name="connsiteX1" fmla="*/ 5981700 w 8097830"/>
              <a:gd name="connsiteY1" fmla="*/ 384109 h 7366470"/>
              <a:gd name="connsiteX2" fmla="*/ 8097830 w 8097830"/>
              <a:gd name="connsiteY2" fmla="*/ 612945 h 7366470"/>
              <a:gd name="connsiteX3" fmla="*/ 8097830 w 8097830"/>
              <a:gd name="connsiteY3" fmla="*/ 5585595 h 7366470"/>
              <a:gd name="connsiteX4" fmla="*/ 6316955 w 8097830"/>
              <a:gd name="connsiteY4" fmla="*/ 7366470 h 7366470"/>
              <a:gd name="connsiteX5" fmla="*/ 1780875 w 8097830"/>
              <a:gd name="connsiteY5" fmla="*/ 7366470 h 7366470"/>
              <a:gd name="connsiteX6" fmla="*/ 0 w 8097830"/>
              <a:gd name="connsiteY6" fmla="*/ 5585595 h 7366470"/>
              <a:gd name="connsiteX7" fmla="*/ 0 w 8097830"/>
              <a:gd name="connsiteY7" fmla="*/ 397045 h 7366470"/>
              <a:gd name="connsiteX0" fmla="*/ 0 w 8097830"/>
              <a:gd name="connsiteY0" fmla="*/ 191935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0 w 8097830"/>
              <a:gd name="connsiteY7" fmla="*/ 191935 h 7161360"/>
              <a:gd name="connsiteX0" fmla="*/ 6350 w 8097830"/>
              <a:gd name="connsiteY0" fmla="*/ 182410 h 7161360"/>
              <a:gd name="connsiteX1" fmla="*/ 5981700 w 8097830"/>
              <a:gd name="connsiteY1" fmla="*/ 178999 h 7161360"/>
              <a:gd name="connsiteX2" fmla="*/ 8097830 w 8097830"/>
              <a:gd name="connsiteY2" fmla="*/ 407835 h 7161360"/>
              <a:gd name="connsiteX3" fmla="*/ 8097830 w 8097830"/>
              <a:gd name="connsiteY3" fmla="*/ 5380485 h 7161360"/>
              <a:gd name="connsiteX4" fmla="*/ 6316955 w 8097830"/>
              <a:gd name="connsiteY4" fmla="*/ 7161360 h 7161360"/>
              <a:gd name="connsiteX5" fmla="*/ 1780875 w 8097830"/>
              <a:gd name="connsiteY5" fmla="*/ 7161360 h 7161360"/>
              <a:gd name="connsiteX6" fmla="*/ 0 w 8097830"/>
              <a:gd name="connsiteY6" fmla="*/ 5380485 h 7161360"/>
              <a:gd name="connsiteX7" fmla="*/ 6350 w 8097830"/>
              <a:gd name="connsiteY7" fmla="*/ 18241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6317566 w 8098441"/>
              <a:gd name="connsiteY4" fmla="*/ 71613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161360"/>
              <a:gd name="connsiteX1" fmla="*/ 5982311 w 8098441"/>
              <a:gd name="connsiteY1" fmla="*/ 178999 h 7161360"/>
              <a:gd name="connsiteX2" fmla="*/ 8098441 w 8098441"/>
              <a:gd name="connsiteY2" fmla="*/ 407835 h 7161360"/>
              <a:gd name="connsiteX3" fmla="*/ 8098441 w 8098441"/>
              <a:gd name="connsiteY3" fmla="*/ 5380485 h 7161360"/>
              <a:gd name="connsiteX4" fmla="*/ 5981016 w 8098441"/>
              <a:gd name="connsiteY4" fmla="*/ 7047060 h 7161360"/>
              <a:gd name="connsiteX5" fmla="*/ 1781486 w 8098441"/>
              <a:gd name="connsiteY5" fmla="*/ 7161360 h 7161360"/>
              <a:gd name="connsiteX6" fmla="*/ 611 w 8098441"/>
              <a:gd name="connsiteY6" fmla="*/ 5380485 h 7161360"/>
              <a:gd name="connsiteX7" fmla="*/ 611 w 8098441"/>
              <a:gd name="connsiteY7" fmla="*/ 176060 h 71613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611 w 8098441"/>
              <a:gd name="connsiteY0" fmla="*/ 176060 h 7047060"/>
              <a:gd name="connsiteX1" fmla="*/ 5982311 w 8098441"/>
              <a:gd name="connsiteY1" fmla="*/ 178999 h 7047060"/>
              <a:gd name="connsiteX2" fmla="*/ 8098441 w 8098441"/>
              <a:gd name="connsiteY2" fmla="*/ 407835 h 7047060"/>
              <a:gd name="connsiteX3" fmla="*/ 8098441 w 8098441"/>
              <a:gd name="connsiteY3" fmla="*/ 5380485 h 7047060"/>
              <a:gd name="connsiteX4" fmla="*/ 5981016 w 8098441"/>
              <a:gd name="connsiteY4" fmla="*/ 7047060 h 7047060"/>
              <a:gd name="connsiteX5" fmla="*/ 1133786 w 8098441"/>
              <a:gd name="connsiteY5" fmla="*/ 7015310 h 7047060"/>
              <a:gd name="connsiteX6" fmla="*/ 611 w 8098441"/>
              <a:gd name="connsiteY6" fmla="*/ 5380485 h 7047060"/>
              <a:gd name="connsiteX7" fmla="*/ 611 w 8098441"/>
              <a:gd name="connsiteY7" fmla="*/ 176060 h 7047060"/>
              <a:gd name="connsiteX0" fmla="*/ 593 w 8098423"/>
              <a:gd name="connsiteY0" fmla="*/ 176060 h 7047060"/>
              <a:gd name="connsiteX1" fmla="*/ 5982293 w 8098423"/>
              <a:gd name="connsiteY1" fmla="*/ 178999 h 7047060"/>
              <a:gd name="connsiteX2" fmla="*/ 8098423 w 8098423"/>
              <a:gd name="connsiteY2" fmla="*/ 407835 h 7047060"/>
              <a:gd name="connsiteX3" fmla="*/ 8098423 w 8098423"/>
              <a:gd name="connsiteY3" fmla="*/ 5380485 h 7047060"/>
              <a:gd name="connsiteX4" fmla="*/ 5980998 w 8098423"/>
              <a:gd name="connsiteY4" fmla="*/ 7047060 h 7047060"/>
              <a:gd name="connsiteX5" fmla="*/ 1133768 w 8098423"/>
              <a:gd name="connsiteY5" fmla="*/ 7015310 h 7047060"/>
              <a:gd name="connsiteX6" fmla="*/ 593 w 8098423"/>
              <a:gd name="connsiteY6" fmla="*/ 5380485 h 7047060"/>
              <a:gd name="connsiteX7" fmla="*/ 593 w 8098423"/>
              <a:gd name="connsiteY7" fmla="*/ 176060 h 7047060"/>
              <a:gd name="connsiteX0" fmla="*/ 989 w 8098819"/>
              <a:gd name="connsiteY0" fmla="*/ 176060 h 7047060"/>
              <a:gd name="connsiteX1" fmla="*/ 5982689 w 8098819"/>
              <a:gd name="connsiteY1" fmla="*/ 178999 h 7047060"/>
              <a:gd name="connsiteX2" fmla="*/ 8098819 w 8098819"/>
              <a:gd name="connsiteY2" fmla="*/ 407835 h 7047060"/>
              <a:gd name="connsiteX3" fmla="*/ 8098819 w 8098819"/>
              <a:gd name="connsiteY3" fmla="*/ 5380485 h 7047060"/>
              <a:gd name="connsiteX4" fmla="*/ 5981394 w 8098819"/>
              <a:gd name="connsiteY4" fmla="*/ 7047060 h 7047060"/>
              <a:gd name="connsiteX5" fmla="*/ 1134164 w 8098819"/>
              <a:gd name="connsiteY5" fmla="*/ 7015310 h 7047060"/>
              <a:gd name="connsiteX6" fmla="*/ 989 w 8098819"/>
              <a:gd name="connsiteY6" fmla="*/ 5380485 h 7047060"/>
              <a:gd name="connsiteX7" fmla="*/ 989 w 8098819"/>
              <a:gd name="connsiteY7" fmla="*/ 176060 h 7047060"/>
              <a:gd name="connsiteX0" fmla="*/ 980 w 8098810"/>
              <a:gd name="connsiteY0" fmla="*/ 176060 h 7047060"/>
              <a:gd name="connsiteX1" fmla="*/ 5982680 w 8098810"/>
              <a:gd name="connsiteY1" fmla="*/ 178999 h 7047060"/>
              <a:gd name="connsiteX2" fmla="*/ 8098810 w 8098810"/>
              <a:gd name="connsiteY2" fmla="*/ 407835 h 7047060"/>
              <a:gd name="connsiteX3" fmla="*/ 8098810 w 8098810"/>
              <a:gd name="connsiteY3" fmla="*/ 5380485 h 7047060"/>
              <a:gd name="connsiteX4" fmla="*/ 5981385 w 8098810"/>
              <a:gd name="connsiteY4" fmla="*/ 7047060 h 7047060"/>
              <a:gd name="connsiteX5" fmla="*/ 1134155 w 8098810"/>
              <a:gd name="connsiteY5" fmla="*/ 7015310 h 7047060"/>
              <a:gd name="connsiteX6" fmla="*/ 980 w 8098810"/>
              <a:gd name="connsiteY6" fmla="*/ 5380485 h 7047060"/>
              <a:gd name="connsiteX7" fmla="*/ 980 w 8098810"/>
              <a:gd name="connsiteY7" fmla="*/ 176060 h 7047060"/>
              <a:gd name="connsiteX0" fmla="*/ 1113 w 8098943"/>
              <a:gd name="connsiteY0" fmla="*/ 176060 h 7047060"/>
              <a:gd name="connsiteX1" fmla="*/ 5982813 w 8098943"/>
              <a:gd name="connsiteY1" fmla="*/ 178999 h 7047060"/>
              <a:gd name="connsiteX2" fmla="*/ 8098943 w 8098943"/>
              <a:gd name="connsiteY2" fmla="*/ 407835 h 7047060"/>
              <a:gd name="connsiteX3" fmla="*/ 8098943 w 8098943"/>
              <a:gd name="connsiteY3" fmla="*/ 5380485 h 7047060"/>
              <a:gd name="connsiteX4" fmla="*/ 5981518 w 8098943"/>
              <a:gd name="connsiteY4" fmla="*/ 7047060 h 7047060"/>
              <a:gd name="connsiteX5" fmla="*/ 1134288 w 8098943"/>
              <a:gd name="connsiteY5" fmla="*/ 7015310 h 7047060"/>
              <a:gd name="connsiteX6" fmla="*/ 1113 w 8098943"/>
              <a:gd name="connsiteY6" fmla="*/ 5380485 h 7047060"/>
              <a:gd name="connsiteX7" fmla="*/ 1113 w 8098943"/>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47060"/>
              <a:gd name="connsiteX1" fmla="*/ 5987845 w 8103975"/>
              <a:gd name="connsiteY1" fmla="*/ 178999 h 7047060"/>
              <a:gd name="connsiteX2" fmla="*/ 8103975 w 8103975"/>
              <a:gd name="connsiteY2" fmla="*/ 407835 h 7047060"/>
              <a:gd name="connsiteX3" fmla="*/ 8103975 w 8103975"/>
              <a:gd name="connsiteY3" fmla="*/ 5380485 h 7047060"/>
              <a:gd name="connsiteX4" fmla="*/ 5986550 w 8103975"/>
              <a:gd name="connsiteY4" fmla="*/ 7047060 h 7047060"/>
              <a:gd name="connsiteX5" fmla="*/ 1139320 w 8103975"/>
              <a:gd name="connsiteY5" fmla="*/ 7015310 h 7047060"/>
              <a:gd name="connsiteX6" fmla="*/ 6145 w 8103975"/>
              <a:gd name="connsiteY6" fmla="*/ 5380485 h 7047060"/>
              <a:gd name="connsiteX7" fmla="*/ 6145 w 8103975"/>
              <a:gd name="connsiteY7" fmla="*/ 176060 h 704706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76060 h 7015310"/>
              <a:gd name="connsiteX1" fmla="*/ 5987845 w 8103975"/>
              <a:gd name="connsiteY1" fmla="*/ 178999 h 7015310"/>
              <a:gd name="connsiteX2" fmla="*/ 8103975 w 8103975"/>
              <a:gd name="connsiteY2" fmla="*/ 407835 h 7015310"/>
              <a:gd name="connsiteX3" fmla="*/ 8103975 w 8103975"/>
              <a:gd name="connsiteY3" fmla="*/ 5380485 h 7015310"/>
              <a:gd name="connsiteX4" fmla="*/ 5983375 w 8103975"/>
              <a:gd name="connsiteY4" fmla="*/ 7015310 h 7015310"/>
              <a:gd name="connsiteX5" fmla="*/ 1139320 w 8103975"/>
              <a:gd name="connsiteY5" fmla="*/ 7015310 h 7015310"/>
              <a:gd name="connsiteX6" fmla="*/ 6145 w 8103975"/>
              <a:gd name="connsiteY6" fmla="*/ 5380485 h 7015310"/>
              <a:gd name="connsiteX7" fmla="*/ 6145 w 8103975"/>
              <a:gd name="connsiteY7" fmla="*/ 176060 h 7015310"/>
              <a:gd name="connsiteX0" fmla="*/ 6145 w 8103975"/>
              <a:gd name="connsiteY0" fmla="*/ 186280 h 7025530"/>
              <a:gd name="connsiteX1" fmla="*/ 5984670 w 8103975"/>
              <a:gd name="connsiteY1" fmla="*/ 151119 h 7025530"/>
              <a:gd name="connsiteX2" fmla="*/ 8103975 w 8103975"/>
              <a:gd name="connsiteY2" fmla="*/ 418055 h 7025530"/>
              <a:gd name="connsiteX3" fmla="*/ 8103975 w 8103975"/>
              <a:gd name="connsiteY3" fmla="*/ 5390705 h 7025530"/>
              <a:gd name="connsiteX4" fmla="*/ 5983375 w 8103975"/>
              <a:gd name="connsiteY4" fmla="*/ 7025530 h 7025530"/>
              <a:gd name="connsiteX5" fmla="*/ 1139320 w 8103975"/>
              <a:gd name="connsiteY5" fmla="*/ 7025530 h 7025530"/>
              <a:gd name="connsiteX6" fmla="*/ 6145 w 8103975"/>
              <a:gd name="connsiteY6" fmla="*/ 5390705 h 7025530"/>
              <a:gd name="connsiteX7" fmla="*/ 6145 w 8103975"/>
              <a:gd name="connsiteY7" fmla="*/ 186280 h 7025530"/>
              <a:gd name="connsiteX0" fmla="*/ 6145 w 8103975"/>
              <a:gd name="connsiteY0" fmla="*/ 134828 h 6974078"/>
              <a:gd name="connsiteX1" fmla="*/ 5984670 w 8103975"/>
              <a:gd name="connsiteY1" fmla="*/ 99667 h 6974078"/>
              <a:gd name="connsiteX2" fmla="*/ 8103975 w 8103975"/>
              <a:gd name="connsiteY2" fmla="*/ 366603 h 6974078"/>
              <a:gd name="connsiteX3" fmla="*/ 8103975 w 8103975"/>
              <a:gd name="connsiteY3" fmla="*/ 5339253 h 6974078"/>
              <a:gd name="connsiteX4" fmla="*/ 5983375 w 8103975"/>
              <a:gd name="connsiteY4" fmla="*/ 6974078 h 6974078"/>
              <a:gd name="connsiteX5" fmla="*/ 1139320 w 8103975"/>
              <a:gd name="connsiteY5" fmla="*/ 6974078 h 6974078"/>
              <a:gd name="connsiteX6" fmla="*/ 6145 w 8103975"/>
              <a:gd name="connsiteY6" fmla="*/ 5339253 h 6974078"/>
              <a:gd name="connsiteX7" fmla="*/ 6145 w 8103975"/>
              <a:gd name="connsiteY7" fmla="*/ 134828 h 6974078"/>
              <a:gd name="connsiteX0" fmla="*/ 6145 w 8103975"/>
              <a:gd name="connsiteY0" fmla="*/ 35161 h 6874411"/>
              <a:gd name="connsiteX1" fmla="*/ 5984670 w 8103975"/>
              <a:gd name="connsiteY1" fmla="*/ 0 h 6874411"/>
              <a:gd name="connsiteX2" fmla="*/ 8103975 w 8103975"/>
              <a:gd name="connsiteY2" fmla="*/ 5239586 h 6874411"/>
              <a:gd name="connsiteX3" fmla="*/ 5983375 w 8103975"/>
              <a:gd name="connsiteY3" fmla="*/ 6874411 h 6874411"/>
              <a:gd name="connsiteX4" fmla="*/ 1139320 w 8103975"/>
              <a:gd name="connsiteY4" fmla="*/ 6874411 h 6874411"/>
              <a:gd name="connsiteX5" fmla="*/ 6145 w 8103975"/>
              <a:gd name="connsiteY5" fmla="*/ 5239586 h 6874411"/>
              <a:gd name="connsiteX6" fmla="*/ 6145 w 8103975"/>
              <a:gd name="connsiteY6" fmla="*/ 35161 h 6874411"/>
              <a:gd name="connsiteX0" fmla="*/ 6145 w 6662323"/>
              <a:gd name="connsiteY0" fmla="*/ 35161 h 6874411"/>
              <a:gd name="connsiteX1" fmla="*/ 5984670 w 6662323"/>
              <a:gd name="connsiteY1" fmla="*/ 0 h 6874411"/>
              <a:gd name="connsiteX2" fmla="*/ 5983375 w 6662323"/>
              <a:gd name="connsiteY2" fmla="*/ 6874411 h 6874411"/>
              <a:gd name="connsiteX3" fmla="*/ 1139320 w 6662323"/>
              <a:gd name="connsiteY3" fmla="*/ 6874411 h 6874411"/>
              <a:gd name="connsiteX4" fmla="*/ 6145 w 6662323"/>
              <a:gd name="connsiteY4" fmla="*/ 5239586 h 6874411"/>
              <a:gd name="connsiteX5" fmla="*/ 6145 w 6662323"/>
              <a:gd name="connsiteY5" fmla="*/ 35161 h 6874411"/>
              <a:gd name="connsiteX0" fmla="*/ 6145 w 6429576"/>
              <a:gd name="connsiteY0" fmla="*/ 35161 h 6874411"/>
              <a:gd name="connsiteX1" fmla="*/ 5984670 w 6429576"/>
              <a:gd name="connsiteY1" fmla="*/ 0 h 6874411"/>
              <a:gd name="connsiteX2" fmla="*/ 5983375 w 6429576"/>
              <a:gd name="connsiteY2" fmla="*/ 6874411 h 6874411"/>
              <a:gd name="connsiteX3" fmla="*/ 1139320 w 6429576"/>
              <a:gd name="connsiteY3" fmla="*/ 6874411 h 6874411"/>
              <a:gd name="connsiteX4" fmla="*/ 6145 w 6429576"/>
              <a:gd name="connsiteY4" fmla="*/ 5239586 h 6874411"/>
              <a:gd name="connsiteX5" fmla="*/ 6145 w 6429576"/>
              <a:gd name="connsiteY5" fmla="*/ 35161 h 6874411"/>
              <a:gd name="connsiteX0" fmla="*/ 6145 w 5991227"/>
              <a:gd name="connsiteY0" fmla="*/ 35161 h 6874411"/>
              <a:gd name="connsiteX1" fmla="*/ 5984670 w 5991227"/>
              <a:gd name="connsiteY1" fmla="*/ 0 h 6874411"/>
              <a:gd name="connsiteX2" fmla="*/ 5983375 w 5991227"/>
              <a:gd name="connsiteY2" fmla="*/ 6874411 h 6874411"/>
              <a:gd name="connsiteX3" fmla="*/ 1139320 w 5991227"/>
              <a:gd name="connsiteY3" fmla="*/ 6874411 h 6874411"/>
              <a:gd name="connsiteX4" fmla="*/ 6145 w 5991227"/>
              <a:gd name="connsiteY4" fmla="*/ 5239586 h 6874411"/>
              <a:gd name="connsiteX5" fmla="*/ 6145 w 5991227"/>
              <a:gd name="connsiteY5" fmla="*/ 35161 h 6874411"/>
              <a:gd name="connsiteX0" fmla="*/ 82310 w 6070567"/>
              <a:gd name="connsiteY0" fmla="*/ 6586 h 6874411"/>
              <a:gd name="connsiteX1" fmla="*/ 6064010 w 6070567"/>
              <a:gd name="connsiteY1" fmla="*/ 0 h 6874411"/>
              <a:gd name="connsiteX2" fmla="*/ 6062715 w 6070567"/>
              <a:gd name="connsiteY2" fmla="*/ 6874411 h 6874411"/>
              <a:gd name="connsiteX3" fmla="*/ 1218660 w 6070567"/>
              <a:gd name="connsiteY3" fmla="*/ 6874411 h 6874411"/>
              <a:gd name="connsiteX4" fmla="*/ 85485 w 6070567"/>
              <a:gd name="connsiteY4" fmla="*/ 5239586 h 6874411"/>
              <a:gd name="connsiteX5" fmla="*/ 82310 w 6070567"/>
              <a:gd name="connsiteY5" fmla="*/ 6586 h 6874411"/>
              <a:gd name="connsiteX0" fmla="*/ 39225 w 6100507"/>
              <a:gd name="connsiteY0" fmla="*/ 181211 h 6874411"/>
              <a:gd name="connsiteX1" fmla="*/ 6093950 w 6100507"/>
              <a:gd name="connsiteY1" fmla="*/ 0 h 6874411"/>
              <a:gd name="connsiteX2" fmla="*/ 6092655 w 6100507"/>
              <a:gd name="connsiteY2" fmla="*/ 6874411 h 6874411"/>
              <a:gd name="connsiteX3" fmla="*/ 1248600 w 6100507"/>
              <a:gd name="connsiteY3" fmla="*/ 6874411 h 6874411"/>
              <a:gd name="connsiteX4" fmla="*/ 115425 w 6100507"/>
              <a:gd name="connsiteY4" fmla="*/ 5239586 h 6874411"/>
              <a:gd name="connsiteX5" fmla="*/ 39225 w 6100507"/>
              <a:gd name="connsiteY5" fmla="*/ 181211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82311 w 6070568"/>
              <a:gd name="connsiteY0" fmla="*/ 6586 h 6874411"/>
              <a:gd name="connsiteX1" fmla="*/ 6064011 w 6070568"/>
              <a:gd name="connsiteY1" fmla="*/ 0 h 6874411"/>
              <a:gd name="connsiteX2" fmla="*/ 6062716 w 6070568"/>
              <a:gd name="connsiteY2" fmla="*/ 6874411 h 6874411"/>
              <a:gd name="connsiteX3" fmla="*/ 1218661 w 6070568"/>
              <a:gd name="connsiteY3" fmla="*/ 6874411 h 6874411"/>
              <a:gd name="connsiteX4" fmla="*/ 85486 w 6070568"/>
              <a:gd name="connsiteY4" fmla="*/ 5239586 h 6874411"/>
              <a:gd name="connsiteX5" fmla="*/ 82311 w 6070568"/>
              <a:gd name="connsiteY5" fmla="*/ 6586 h 6874411"/>
              <a:gd name="connsiteX0" fmla="*/ 5628 w 5993885"/>
              <a:gd name="connsiteY0" fmla="*/ 6586 h 6874411"/>
              <a:gd name="connsiteX1" fmla="*/ 5987328 w 5993885"/>
              <a:gd name="connsiteY1" fmla="*/ 0 h 6874411"/>
              <a:gd name="connsiteX2" fmla="*/ 5986033 w 5993885"/>
              <a:gd name="connsiteY2" fmla="*/ 6874411 h 6874411"/>
              <a:gd name="connsiteX3" fmla="*/ 1141978 w 5993885"/>
              <a:gd name="connsiteY3" fmla="*/ 6874411 h 6874411"/>
              <a:gd name="connsiteX4" fmla="*/ 8803 w 5993885"/>
              <a:gd name="connsiteY4" fmla="*/ 5239586 h 6874411"/>
              <a:gd name="connsiteX5" fmla="*/ 5628 w 5993885"/>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137659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309 w 5989566"/>
              <a:gd name="connsiteY0" fmla="*/ 6586 h 6874411"/>
              <a:gd name="connsiteX1" fmla="*/ 5983009 w 5989566"/>
              <a:gd name="connsiteY1" fmla="*/ 0 h 6874411"/>
              <a:gd name="connsiteX2" fmla="*/ 5981714 w 5989566"/>
              <a:gd name="connsiteY2" fmla="*/ 6874411 h 6874411"/>
              <a:gd name="connsiteX3" fmla="*/ 1369434 w 5989566"/>
              <a:gd name="connsiteY3" fmla="*/ 6874411 h 6874411"/>
              <a:gd name="connsiteX4" fmla="*/ 4484 w 5989566"/>
              <a:gd name="connsiteY4" fmla="*/ 5239586 h 6874411"/>
              <a:gd name="connsiteX5" fmla="*/ 1309 w 5989566"/>
              <a:gd name="connsiteY5" fmla="*/ 6586 h 6874411"/>
              <a:gd name="connsiteX0" fmla="*/ 19849 w 6008106"/>
              <a:gd name="connsiteY0" fmla="*/ 6586 h 6995509"/>
              <a:gd name="connsiteX1" fmla="*/ 6001549 w 6008106"/>
              <a:gd name="connsiteY1" fmla="*/ 0 h 6995509"/>
              <a:gd name="connsiteX2" fmla="*/ 6000254 w 6008106"/>
              <a:gd name="connsiteY2" fmla="*/ 6874411 h 6995509"/>
              <a:gd name="connsiteX3" fmla="*/ 1387974 w 6008106"/>
              <a:gd name="connsiteY3" fmla="*/ 6874411 h 6995509"/>
              <a:gd name="connsiteX4" fmla="*/ 799 w 6008106"/>
              <a:gd name="connsiteY4" fmla="*/ 5239586 h 6995509"/>
              <a:gd name="connsiteX5" fmla="*/ 19849 w 6008106"/>
              <a:gd name="connsiteY5" fmla="*/ 6586 h 6995509"/>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11"/>
              <a:gd name="connsiteX1" fmla="*/ 6001549 w 6008106"/>
              <a:gd name="connsiteY1" fmla="*/ 0 h 6874411"/>
              <a:gd name="connsiteX2" fmla="*/ 6000254 w 6008106"/>
              <a:gd name="connsiteY2" fmla="*/ 6874411 h 6874411"/>
              <a:gd name="connsiteX3" fmla="*/ 1387974 w 6008106"/>
              <a:gd name="connsiteY3" fmla="*/ 6874411 h 6874411"/>
              <a:gd name="connsiteX4" fmla="*/ 799 w 6008106"/>
              <a:gd name="connsiteY4" fmla="*/ 5239586 h 6874411"/>
              <a:gd name="connsiteX5" fmla="*/ 19849 w 6008106"/>
              <a:gd name="connsiteY5" fmla="*/ 6586 h 6874411"/>
              <a:gd name="connsiteX0" fmla="*/ 19849 w 6008106"/>
              <a:gd name="connsiteY0" fmla="*/ 6586 h 6874447"/>
              <a:gd name="connsiteX1" fmla="*/ 6001549 w 6008106"/>
              <a:gd name="connsiteY1" fmla="*/ 0 h 6874447"/>
              <a:gd name="connsiteX2" fmla="*/ 6000254 w 6008106"/>
              <a:gd name="connsiteY2" fmla="*/ 6874411 h 6874447"/>
              <a:gd name="connsiteX3" fmla="*/ 1387974 w 6008106"/>
              <a:gd name="connsiteY3" fmla="*/ 6874411 h 6874447"/>
              <a:gd name="connsiteX4" fmla="*/ 799 w 6008106"/>
              <a:gd name="connsiteY4" fmla="*/ 5239586 h 6874447"/>
              <a:gd name="connsiteX5" fmla="*/ 19849 w 6008106"/>
              <a:gd name="connsiteY5" fmla="*/ 6586 h 6874447"/>
              <a:gd name="connsiteX0" fmla="*/ 21445 w 6009702"/>
              <a:gd name="connsiteY0" fmla="*/ 6586 h 6874477"/>
              <a:gd name="connsiteX1" fmla="*/ 6003145 w 6009702"/>
              <a:gd name="connsiteY1" fmla="*/ 0 h 6874477"/>
              <a:gd name="connsiteX2" fmla="*/ 6001850 w 6009702"/>
              <a:gd name="connsiteY2" fmla="*/ 6874411 h 6874477"/>
              <a:gd name="connsiteX3" fmla="*/ 1389570 w 6009702"/>
              <a:gd name="connsiteY3" fmla="*/ 6874411 h 6874477"/>
              <a:gd name="connsiteX4" fmla="*/ 2395 w 6009702"/>
              <a:gd name="connsiteY4" fmla="*/ 5239586 h 6874477"/>
              <a:gd name="connsiteX5" fmla="*/ 21445 w 6009702"/>
              <a:gd name="connsiteY5" fmla="*/ 6586 h 6874477"/>
              <a:gd name="connsiteX0" fmla="*/ 21685 w 6009942"/>
              <a:gd name="connsiteY0" fmla="*/ 6586 h 6874411"/>
              <a:gd name="connsiteX1" fmla="*/ 6003385 w 6009942"/>
              <a:gd name="connsiteY1" fmla="*/ 0 h 6874411"/>
              <a:gd name="connsiteX2" fmla="*/ 6002090 w 6009942"/>
              <a:gd name="connsiteY2" fmla="*/ 6874411 h 6874411"/>
              <a:gd name="connsiteX3" fmla="*/ 1389810 w 6009942"/>
              <a:gd name="connsiteY3" fmla="*/ 6874411 h 6874411"/>
              <a:gd name="connsiteX4" fmla="*/ 2635 w 6009942"/>
              <a:gd name="connsiteY4" fmla="*/ 5239586 h 6874411"/>
              <a:gd name="connsiteX5" fmla="*/ 21685 w 6009942"/>
              <a:gd name="connsiteY5" fmla="*/ 6586 h 6874411"/>
              <a:gd name="connsiteX0" fmla="*/ 1308 w 6011790"/>
              <a:gd name="connsiteY0" fmla="*/ 660636 h 6874411"/>
              <a:gd name="connsiteX1" fmla="*/ 6005233 w 6011790"/>
              <a:gd name="connsiteY1" fmla="*/ 0 h 6874411"/>
              <a:gd name="connsiteX2" fmla="*/ 6003938 w 6011790"/>
              <a:gd name="connsiteY2" fmla="*/ 6874411 h 6874411"/>
              <a:gd name="connsiteX3" fmla="*/ 1391658 w 6011790"/>
              <a:gd name="connsiteY3" fmla="*/ 6874411 h 6874411"/>
              <a:gd name="connsiteX4" fmla="*/ 4483 w 6011790"/>
              <a:gd name="connsiteY4" fmla="*/ 5239586 h 6874411"/>
              <a:gd name="connsiteX5" fmla="*/ 1308 w 6011790"/>
              <a:gd name="connsiteY5" fmla="*/ 660636 h 6874411"/>
              <a:gd name="connsiteX0" fmla="*/ 1308 w 6010421"/>
              <a:gd name="connsiteY0" fmla="*/ 9761 h 6223536"/>
              <a:gd name="connsiteX1" fmla="*/ 6002058 w 6010421"/>
              <a:gd name="connsiteY1" fmla="*/ 0 h 6223536"/>
              <a:gd name="connsiteX2" fmla="*/ 6003938 w 6010421"/>
              <a:gd name="connsiteY2" fmla="*/ 6223536 h 6223536"/>
              <a:gd name="connsiteX3" fmla="*/ 1391658 w 6010421"/>
              <a:gd name="connsiteY3" fmla="*/ 6223536 h 6223536"/>
              <a:gd name="connsiteX4" fmla="*/ 4483 w 6010421"/>
              <a:gd name="connsiteY4" fmla="*/ 4588711 h 6223536"/>
              <a:gd name="connsiteX5" fmla="*/ 1308 w 6010421"/>
              <a:gd name="connsiteY5" fmla="*/ 9761 h 6223536"/>
              <a:gd name="connsiteX0" fmla="*/ 1308 w 6010421"/>
              <a:gd name="connsiteY0" fmla="*/ 12 h 6848787"/>
              <a:gd name="connsiteX1" fmla="*/ 6002058 w 6010421"/>
              <a:gd name="connsiteY1" fmla="*/ 625251 h 6848787"/>
              <a:gd name="connsiteX2" fmla="*/ 6003938 w 6010421"/>
              <a:gd name="connsiteY2" fmla="*/ 6848787 h 6848787"/>
              <a:gd name="connsiteX3" fmla="*/ 1391658 w 6010421"/>
              <a:gd name="connsiteY3" fmla="*/ 6848787 h 6848787"/>
              <a:gd name="connsiteX4" fmla="*/ 4483 w 6010421"/>
              <a:gd name="connsiteY4" fmla="*/ 5213962 h 6848787"/>
              <a:gd name="connsiteX5" fmla="*/ 1308 w 6010421"/>
              <a:gd name="connsiteY5" fmla="*/ 12 h 6848787"/>
              <a:gd name="connsiteX0" fmla="*/ 1308 w 6009381"/>
              <a:gd name="connsiteY0" fmla="*/ 3411 h 6852186"/>
              <a:gd name="connsiteX1" fmla="*/ 5998874 w 6009381"/>
              <a:gd name="connsiteY1" fmla="*/ 0 h 6852186"/>
              <a:gd name="connsiteX2" fmla="*/ 6003938 w 6009381"/>
              <a:gd name="connsiteY2" fmla="*/ 6852186 h 6852186"/>
              <a:gd name="connsiteX3" fmla="*/ 1391658 w 6009381"/>
              <a:gd name="connsiteY3" fmla="*/ 6852186 h 6852186"/>
              <a:gd name="connsiteX4" fmla="*/ 4483 w 6009381"/>
              <a:gd name="connsiteY4" fmla="*/ 5217361 h 6852186"/>
              <a:gd name="connsiteX5" fmla="*/ 1308 w 6009381"/>
              <a:gd name="connsiteY5" fmla="*/ 3411 h 6852186"/>
              <a:gd name="connsiteX0" fmla="*/ 1308 w 6009381"/>
              <a:gd name="connsiteY0" fmla="*/ 3411 h 6852252"/>
              <a:gd name="connsiteX1" fmla="*/ 5998874 w 6009381"/>
              <a:gd name="connsiteY1" fmla="*/ 0 h 6852252"/>
              <a:gd name="connsiteX2" fmla="*/ 6003938 w 6009381"/>
              <a:gd name="connsiteY2" fmla="*/ 6852186 h 6852252"/>
              <a:gd name="connsiteX3" fmla="*/ 1391658 w 6009381"/>
              <a:gd name="connsiteY3" fmla="*/ 6852186 h 6852252"/>
              <a:gd name="connsiteX4" fmla="*/ 4483 w 6009381"/>
              <a:gd name="connsiteY4" fmla="*/ 5217361 h 6852252"/>
              <a:gd name="connsiteX5" fmla="*/ 1308 w 6009381"/>
              <a:gd name="connsiteY5" fmla="*/ 3411 h 6852252"/>
              <a:gd name="connsiteX0" fmla="*/ 1308 w 6009381"/>
              <a:gd name="connsiteY0" fmla="*/ 3411 h 6852194"/>
              <a:gd name="connsiteX1" fmla="*/ 5998874 w 6009381"/>
              <a:gd name="connsiteY1" fmla="*/ 0 h 6852194"/>
              <a:gd name="connsiteX2" fmla="*/ 6003938 w 6009381"/>
              <a:gd name="connsiteY2" fmla="*/ 6852186 h 6852194"/>
              <a:gd name="connsiteX3" fmla="*/ 1391658 w 6009381"/>
              <a:gd name="connsiteY3" fmla="*/ 6852186 h 6852194"/>
              <a:gd name="connsiteX4" fmla="*/ 4483 w 6009381"/>
              <a:gd name="connsiteY4" fmla="*/ 5217361 h 6852194"/>
              <a:gd name="connsiteX5" fmla="*/ 1308 w 6009381"/>
              <a:gd name="connsiteY5" fmla="*/ 3411 h 685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09381" h="6852194">
                <a:moveTo>
                  <a:pt x="1308" y="3411"/>
                </a:moveTo>
                <a:lnTo>
                  <a:pt x="5998874" y="0"/>
                </a:lnTo>
                <a:cubicBezTo>
                  <a:pt x="6006938" y="2835940"/>
                  <a:pt x="6015083" y="3744916"/>
                  <a:pt x="6003938" y="6852186"/>
                </a:cubicBezTo>
                <a:lnTo>
                  <a:pt x="1391658" y="6852186"/>
                </a:lnTo>
                <a:cubicBezTo>
                  <a:pt x="1101070" y="6853923"/>
                  <a:pt x="-62771" y="6593773"/>
                  <a:pt x="4483" y="5217361"/>
                </a:cubicBezTo>
                <a:cubicBezTo>
                  <a:pt x="-759" y="4021924"/>
                  <a:pt x="-809" y="1736103"/>
                  <a:pt x="1308" y="3411"/>
                </a:cubicBezTo>
                <a:close/>
              </a:path>
            </a:pathLst>
          </a:custGeom>
          <a:solidFill>
            <a:srgbClr val="CCCCCC">
              <a:alpha val="72170"/>
            </a:srgbClr>
          </a:solidFill>
        </p:spPr>
        <p:txBody>
          <a:bodyPr vert="horz" lIns="0" tIns="45720" rIns="0" bIns="0" rtlCol="0" anchor="ctr" anchorCtr="0">
            <a:noAutofit/>
          </a:bodyPr>
          <a:lstStyle>
            <a:lvl1pPr marL="0" indent="0" algn="ctr">
              <a:buNone/>
              <a:defRPr lang="en-US" sz="1801" dirty="0">
                <a:solidFill>
                  <a:schemeClr val="tx1"/>
                </a:solidFill>
              </a:defRPr>
            </a:lvl1pPr>
          </a:lstStyle>
          <a:p>
            <a:pPr lvl="0" algn="ctr"/>
            <a:r>
              <a:rPr lang="en-US"/>
              <a:t>Click icon to add picture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Tree>
    <p:extLst>
      <p:ext uri="{BB962C8B-B14F-4D97-AF65-F5344CB8AC3E}">
        <p14:creationId xmlns:p14="http://schemas.microsoft.com/office/powerpoint/2010/main" val="8612944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3_Title: Two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62484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sp>
        <p:nvSpPr>
          <p:cNvPr id="6" name="Picture Placeholder 9">
            <a:extLst>
              <a:ext uri="{FF2B5EF4-FFF2-40B4-BE49-F238E27FC236}">
                <a16:creationId xmlns:a16="http://schemas.microsoft.com/office/drawing/2014/main" id="{1AB8FC45-90B8-5241-9128-09FE72CED12B}"/>
              </a:ext>
            </a:extLst>
          </p:cNvPr>
          <p:cNvSpPr>
            <a:spLocks noGrp="1"/>
          </p:cNvSpPr>
          <p:nvPr>
            <p:ph type="pic" sz="quarter" idx="13"/>
          </p:nvPr>
        </p:nvSpPr>
        <p:spPr>
          <a:xfrm>
            <a:off x="6248400" y="3597156"/>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Tree>
    <p:extLst>
      <p:ext uri="{BB962C8B-B14F-4D97-AF65-F5344CB8AC3E}">
        <p14:creationId xmlns:p14="http://schemas.microsoft.com/office/powerpoint/2010/main" val="257914940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4_Title: Three photo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62484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
        <p:nvSpPr>
          <p:cNvPr id="7" name="Picture Placeholder 9">
            <a:extLst>
              <a:ext uri="{FF2B5EF4-FFF2-40B4-BE49-F238E27FC236}">
                <a16:creationId xmlns:a16="http://schemas.microsoft.com/office/drawing/2014/main" id="{A696C0BE-9E58-944C-B9FE-39F168CDF7F4}"/>
              </a:ext>
            </a:extLst>
          </p:cNvPr>
          <p:cNvSpPr>
            <a:spLocks noGrp="1"/>
          </p:cNvSpPr>
          <p:nvPr>
            <p:ph type="pic" sz="quarter" idx="13"/>
          </p:nvPr>
        </p:nvSpPr>
        <p:spPr>
          <a:xfrm>
            <a:off x="6248400" y="3597156"/>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
        <p:nvSpPr>
          <p:cNvPr id="9" name="Picture Placeholder 9">
            <a:extLst>
              <a:ext uri="{FF2B5EF4-FFF2-40B4-BE49-F238E27FC236}">
                <a16:creationId xmlns:a16="http://schemas.microsoft.com/office/drawing/2014/main" id="{DE9A8C46-E722-3D4C-A44E-7823EB8700D7}"/>
              </a:ext>
            </a:extLst>
          </p:cNvPr>
          <p:cNvSpPr>
            <a:spLocks noGrp="1"/>
          </p:cNvSpPr>
          <p:nvPr>
            <p:ph type="pic" sz="quarter" idx="14"/>
          </p:nvPr>
        </p:nvSpPr>
        <p:spPr>
          <a:xfrm>
            <a:off x="9104193" y="3597156"/>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117586074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5_Title: Three photo top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547872"/>
            <a:ext cx="5527632"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5344356"/>
            <a:ext cx="3837867" cy="794463"/>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9">
            <a:extLst>
              <a:ext uri="{FF2B5EF4-FFF2-40B4-BE49-F238E27FC236}">
                <a16:creationId xmlns:a16="http://schemas.microsoft.com/office/drawing/2014/main" id="{717805F2-9FA4-B245-8814-533F3C76EC8E}"/>
              </a:ext>
            </a:extLst>
          </p:cNvPr>
          <p:cNvSpPr>
            <a:spLocks noGrp="1"/>
          </p:cNvSpPr>
          <p:nvPr>
            <p:ph type="pic" sz="quarter" idx="12"/>
          </p:nvPr>
        </p:nvSpPr>
        <p:spPr>
          <a:xfrm>
            <a:off x="419100" y="384175"/>
            <a:ext cx="5529156" cy="2994144"/>
          </a:xfrm>
          <a:prstGeom prst="rect">
            <a:avLst/>
          </a:prstGeom>
          <a:solidFill>
            <a:srgbClr val="CCCCCC">
              <a:alpha val="72170"/>
            </a:srgbClr>
          </a:solidFill>
        </p:spPr>
        <p:txBody>
          <a:bodyPr anchor="ctr" anchorCtr="0"/>
          <a:lstStyle>
            <a:lvl1pPr marL="0" indent="0" algn="ctr">
              <a:buNone/>
              <a:defRPr sz="1801" b="0" i="0">
                <a:solidFill>
                  <a:schemeClr val="tx1"/>
                </a:solidFill>
              </a:defRPr>
            </a:lvl1pPr>
          </a:lstStyle>
          <a:p>
            <a:r>
              <a:rPr lang="en-US"/>
              <a:t>Click icon to add picture</a:t>
            </a:r>
          </a:p>
        </p:txBody>
      </p:sp>
      <p:pic>
        <p:nvPicPr>
          <p:cNvPr id="8" name="Picture 7">
            <a:extLst>
              <a:ext uri="{FF2B5EF4-FFF2-40B4-BE49-F238E27FC236}">
                <a16:creationId xmlns:a16="http://schemas.microsoft.com/office/drawing/2014/main" id="{7CEAE169-81E8-A248-8AAC-7764DD962DCA}"/>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
        <p:nvSpPr>
          <p:cNvPr id="7" name="Picture Placeholder 9">
            <a:extLst>
              <a:ext uri="{FF2B5EF4-FFF2-40B4-BE49-F238E27FC236}">
                <a16:creationId xmlns:a16="http://schemas.microsoft.com/office/drawing/2014/main" id="{A696C0BE-9E58-944C-B9FE-39F168CDF7F4}"/>
              </a:ext>
            </a:extLst>
          </p:cNvPr>
          <p:cNvSpPr>
            <a:spLocks noGrp="1"/>
          </p:cNvSpPr>
          <p:nvPr>
            <p:ph type="pic" sz="quarter" idx="13"/>
          </p:nvPr>
        </p:nvSpPr>
        <p:spPr>
          <a:xfrm>
            <a:off x="6248400" y="384175"/>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
        <p:nvSpPr>
          <p:cNvPr id="9" name="Picture Placeholder 9">
            <a:extLst>
              <a:ext uri="{FF2B5EF4-FFF2-40B4-BE49-F238E27FC236}">
                <a16:creationId xmlns:a16="http://schemas.microsoft.com/office/drawing/2014/main" id="{DE9A8C46-E722-3D4C-A44E-7823EB8700D7}"/>
              </a:ext>
            </a:extLst>
          </p:cNvPr>
          <p:cNvSpPr>
            <a:spLocks noGrp="1"/>
          </p:cNvSpPr>
          <p:nvPr>
            <p:ph type="pic" sz="quarter" idx="14"/>
          </p:nvPr>
        </p:nvSpPr>
        <p:spPr>
          <a:xfrm>
            <a:off x="9104193" y="384175"/>
            <a:ext cx="2668705" cy="2994144"/>
          </a:xfrm>
          <a:prstGeom prst="rect">
            <a:avLst/>
          </a:prstGeom>
          <a:solidFill>
            <a:srgbClr val="CCCCCC">
              <a:alpha val="72170"/>
            </a:srgbClr>
          </a:solidFill>
        </p:spPr>
        <p:txBody>
          <a:bodyPr lIns="0" rIns="0" anchor="ctr" anchorCtr="0"/>
          <a:lstStyle>
            <a:lvl1pPr marL="0" indent="0" algn="ctr">
              <a:buNone/>
              <a:defRPr sz="1801" b="0" i="0">
                <a:solidFill>
                  <a:schemeClr val="tx1"/>
                </a:solidFill>
              </a:defRPr>
            </a:lvl1pPr>
          </a:lstStyle>
          <a:p>
            <a:r>
              <a:rPr lang="en-US"/>
              <a:t>Click icon to add picture</a:t>
            </a:r>
          </a:p>
        </p:txBody>
      </p:sp>
    </p:spTree>
    <p:extLst>
      <p:ext uri="{BB962C8B-B14F-4D97-AF65-F5344CB8AC3E}">
        <p14:creationId xmlns:p14="http://schemas.microsoft.com/office/powerpoint/2010/main" val="25646465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3_Title: Title ONLY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spTree>
    <p:extLst>
      <p:ext uri="{BB962C8B-B14F-4D97-AF65-F5344CB8AC3E}">
        <p14:creationId xmlns:p14="http://schemas.microsoft.com/office/powerpoint/2010/main" val="7232177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4_Title: Sage symbol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grpSp>
        <p:nvGrpSpPr>
          <p:cNvPr id="71" name="Group 70">
            <a:extLst>
              <a:ext uri="{FF2B5EF4-FFF2-40B4-BE49-F238E27FC236}">
                <a16:creationId xmlns:a16="http://schemas.microsoft.com/office/drawing/2014/main" id="{82170310-FD02-B64E-9B02-F6DE13FED35F}"/>
              </a:ext>
            </a:extLst>
          </p:cNvPr>
          <p:cNvGrpSpPr/>
          <p:nvPr userDrawn="1"/>
        </p:nvGrpSpPr>
        <p:grpSpPr>
          <a:xfrm>
            <a:off x="6238877" y="393700"/>
            <a:ext cx="5535674" cy="6464300"/>
            <a:chOff x="6238877" y="393700"/>
            <a:chExt cx="5535674" cy="6464300"/>
          </a:xfrm>
        </p:grpSpPr>
        <p:grpSp>
          <p:nvGrpSpPr>
            <p:cNvPr id="72" name="Group 71">
              <a:extLst>
                <a:ext uri="{FF2B5EF4-FFF2-40B4-BE49-F238E27FC236}">
                  <a16:creationId xmlns:a16="http://schemas.microsoft.com/office/drawing/2014/main" id="{67E2ACF6-103A-9240-B587-BE5FE06EBC0B}"/>
                </a:ext>
              </a:extLst>
            </p:cNvPr>
            <p:cNvGrpSpPr/>
            <p:nvPr/>
          </p:nvGrpSpPr>
          <p:grpSpPr>
            <a:xfrm>
              <a:off x="6238877" y="2218467"/>
              <a:ext cx="5535674" cy="1647636"/>
              <a:chOff x="6238877" y="394369"/>
              <a:chExt cx="5535674" cy="1647636"/>
            </a:xfrm>
          </p:grpSpPr>
          <p:grpSp>
            <p:nvGrpSpPr>
              <p:cNvPr id="126" name="Group 125">
                <a:extLst>
                  <a:ext uri="{FF2B5EF4-FFF2-40B4-BE49-F238E27FC236}">
                    <a16:creationId xmlns:a16="http://schemas.microsoft.com/office/drawing/2014/main" id="{CFF69E0E-7085-234C-87BB-DD0C51C48865}"/>
                  </a:ext>
                </a:extLst>
              </p:cNvPr>
              <p:cNvGrpSpPr/>
              <p:nvPr/>
            </p:nvGrpSpPr>
            <p:grpSpPr>
              <a:xfrm>
                <a:off x="6238877" y="394369"/>
                <a:ext cx="5535674" cy="745936"/>
                <a:chOff x="6238877" y="394369"/>
                <a:chExt cx="5535674" cy="745936"/>
              </a:xfrm>
            </p:grpSpPr>
            <p:pic>
              <p:nvPicPr>
                <p:cNvPr id="136" name="Picture 135">
                  <a:extLst>
                    <a:ext uri="{FF2B5EF4-FFF2-40B4-BE49-F238E27FC236}">
                      <a16:creationId xmlns:a16="http://schemas.microsoft.com/office/drawing/2014/main" id="{E8EFAFCD-00A6-9944-9D85-582F05AB4CC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137" name="Picture 136">
                  <a:extLst>
                    <a:ext uri="{FF2B5EF4-FFF2-40B4-BE49-F238E27FC236}">
                      <a16:creationId xmlns:a16="http://schemas.microsoft.com/office/drawing/2014/main" id="{54139528-DA1E-EA43-A13B-1E32EA0F26BD}"/>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138" name="Picture 137">
                  <a:extLst>
                    <a:ext uri="{FF2B5EF4-FFF2-40B4-BE49-F238E27FC236}">
                      <a16:creationId xmlns:a16="http://schemas.microsoft.com/office/drawing/2014/main" id="{B7D33F5B-D82D-0142-90F1-07AA0B50B37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139" name="Picture 138">
                  <a:extLst>
                    <a:ext uri="{FF2B5EF4-FFF2-40B4-BE49-F238E27FC236}">
                      <a16:creationId xmlns:a16="http://schemas.microsoft.com/office/drawing/2014/main" id="{CC7AD683-CB26-ED45-9511-9DAB139064C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140" name="Picture 139">
                  <a:extLst>
                    <a:ext uri="{FF2B5EF4-FFF2-40B4-BE49-F238E27FC236}">
                      <a16:creationId xmlns:a16="http://schemas.microsoft.com/office/drawing/2014/main" id="{EA30C539-5963-AA4D-82D2-61A134D908B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141" name="Picture 140">
                  <a:extLst>
                    <a:ext uri="{FF2B5EF4-FFF2-40B4-BE49-F238E27FC236}">
                      <a16:creationId xmlns:a16="http://schemas.microsoft.com/office/drawing/2014/main" id="{E8537574-BF7A-604C-A711-4B1A3B6A05C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142" name="Picture 141">
                  <a:extLst>
                    <a:ext uri="{FF2B5EF4-FFF2-40B4-BE49-F238E27FC236}">
                      <a16:creationId xmlns:a16="http://schemas.microsoft.com/office/drawing/2014/main" id="{B1E3CB8C-01C0-474E-A26A-D42AD6EED68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143" name="Picture 142">
                  <a:extLst>
                    <a:ext uri="{FF2B5EF4-FFF2-40B4-BE49-F238E27FC236}">
                      <a16:creationId xmlns:a16="http://schemas.microsoft.com/office/drawing/2014/main" id="{8E04BC90-5CC4-0C46-A973-301FF179475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nvGrpSpPr>
              <p:cNvPr id="127" name="Group 126">
                <a:extLst>
                  <a:ext uri="{FF2B5EF4-FFF2-40B4-BE49-F238E27FC236}">
                    <a16:creationId xmlns:a16="http://schemas.microsoft.com/office/drawing/2014/main" id="{DA868886-ACAA-F34B-9FCC-804244EBB8B5}"/>
                  </a:ext>
                </a:extLst>
              </p:cNvPr>
              <p:cNvGrpSpPr/>
              <p:nvPr/>
            </p:nvGrpSpPr>
            <p:grpSpPr>
              <a:xfrm>
                <a:off x="6238877" y="1296069"/>
                <a:ext cx="5535674" cy="745936"/>
                <a:chOff x="6238877" y="394369"/>
                <a:chExt cx="5535674" cy="745936"/>
              </a:xfrm>
            </p:grpSpPr>
            <p:pic>
              <p:nvPicPr>
                <p:cNvPr id="128" name="Picture 127">
                  <a:extLst>
                    <a:ext uri="{FF2B5EF4-FFF2-40B4-BE49-F238E27FC236}">
                      <a16:creationId xmlns:a16="http://schemas.microsoft.com/office/drawing/2014/main" id="{224F75AF-DC4B-C240-B749-E0F0EE02E58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129" name="Picture 128">
                  <a:extLst>
                    <a:ext uri="{FF2B5EF4-FFF2-40B4-BE49-F238E27FC236}">
                      <a16:creationId xmlns:a16="http://schemas.microsoft.com/office/drawing/2014/main" id="{4F6BA2B4-18E9-E242-A319-FB6493EF1AC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130" name="Picture 129">
                  <a:extLst>
                    <a:ext uri="{FF2B5EF4-FFF2-40B4-BE49-F238E27FC236}">
                      <a16:creationId xmlns:a16="http://schemas.microsoft.com/office/drawing/2014/main" id="{0B874B4F-A89A-E842-A609-F0C0DABC11E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131" name="Picture 130">
                  <a:extLst>
                    <a:ext uri="{FF2B5EF4-FFF2-40B4-BE49-F238E27FC236}">
                      <a16:creationId xmlns:a16="http://schemas.microsoft.com/office/drawing/2014/main" id="{EB38761B-55DB-E243-A7A5-3AE503BCEA3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132" name="Picture 131">
                  <a:extLst>
                    <a:ext uri="{FF2B5EF4-FFF2-40B4-BE49-F238E27FC236}">
                      <a16:creationId xmlns:a16="http://schemas.microsoft.com/office/drawing/2014/main" id="{1DEE4301-B2B6-F841-B946-1BEC7626909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133" name="Picture 132">
                  <a:extLst>
                    <a:ext uri="{FF2B5EF4-FFF2-40B4-BE49-F238E27FC236}">
                      <a16:creationId xmlns:a16="http://schemas.microsoft.com/office/drawing/2014/main" id="{2C85052E-798B-B14E-8BD2-F266CFCF2A3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134" name="Picture 133">
                  <a:extLst>
                    <a:ext uri="{FF2B5EF4-FFF2-40B4-BE49-F238E27FC236}">
                      <a16:creationId xmlns:a16="http://schemas.microsoft.com/office/drawing/2014/main" id="{F771C328-43CE-934C-BFC8-6ED9A0A8788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135" name="Picture 134">
                  <a:extLst>
                    <a:ext uri="{FF2B5EF4-FFF2-40B4-BE49-F238E27FC236}">
                      <a16:creationId xmlns:a16="http://schemas.microsoft.com/office/drawing/2014/main" id="{9D8C76E8-52C9-6548-AAE5-E472811F86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grpSp>
          <p:nvGrpSpPr>
            <p:cNvPr id="73" name="Group 72">
              <a:extLst>
                <a:ext uri="{FF2B5EF4-FFF2-40B4-BE49-F238E27FC236}">
                  <a16:creationId xmlns:a16="http://schemas.microsoft.com/office/drawing/2014/main" id="{DCB83AAF-ED35-A049-AABF-C9135D5DD78A}"/>
                </a:ext>
              </a:extLst>
            </p:cNvPr>
            <p:cNvGrpSpPr/>
            <p:nvPr/>
          </p:nvGrpSpPr>
          <p:grpSpPr>
            <a:xfrm>
              <a:off x="6238877" y="4040917"/>
              <a:ext cx="5535674" cy="1647636"/>
              <a:chOff x="6238877" y="394369"/>
              <a:chExt cx="5535674" cy="1647636"/>
            </a:xfrm>
          </p:grpSpPr>
          <p:grpSp>
            <p:nvGrpSpPr>
              <p:cNvPr id="108" name="Group 107">
                <a:extLst>
                  <a:ext uri="{FF2B5EF4-FFF2-40B4-BE49-F238E27FC236}">
                    <a16:creationId xmlns:a16="http://schemas.microsoft.com/office/drawing/2014/main" id="{9F2E5089-B14A-9742-9076-60522A230567}"/>
                  </a:ext>
                </a:extLst>
              </p:cNvPr>
              <p:cNvGrpSpPr/>
              <p:nvPr/>
            </p:nvGrpSpPr>
            <p:grpSpPr>
              <a:xfrm>
                <a:off x="6238877" y="394369"/>
                <a:ext cx="5535674" cy="745936"/>
                <a:chOff x="6238877" y="394369"/>
                <a:chExt cx="5535674" cy="745936"/>
              </a:xfrm>
            </p:grpSpPr>
            <p:pic>
              <p:nvPicPr>
                <p:cNvPr id="118" name="Picture 117">
                  <a:extLst>
                    <a:ext uri="{FF2B5EF4-FFF2-40B4-BE49-F238E27FC236}">
                      <a16:creationId xmlns:a16="http://schemas.microsoft.com/office/drawing/2014/main" id="{E307ACCD-BBCA-AE49-8895-8B05C679DF7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119" name="Picture 118">
                  <a:extLst>
                    <a:ext uri="{FF2B5EF4-FFF2-40B4-BE49-F238E27FC236}">
                      <a16:creationId xmlns:a16="http://schemas.microsoft.com/office/drawing/2014/main" id="{A351233D-9CD6-6848-8852-F6F9175E056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120" name="Picture 119">
                  <a:extLst>
                    <a:ext uri="{FF2B5EF4-FFF2-40B4-BE49-F238E27FC236}">
                      <a16:creationId xmlns:a16="http://schemas.microsoft.com/office/drawing/2014/main" id="{277C3285-4221-0E46-9C68-9E9756B39B2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121" name="Picture 120">
                  <a:extLst>
                    <a:ext uri="{FF2B5EF4-FFF2-40B4-BE49-F238E27FC236}">
                      <a16:creationId xmlns:a16="http://schemas.microsoft.com/office/drawing/2014/main" id="{34D9B167-B2D4-0441-B0D2-01D074A853E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122" name="Picture 121">
                  <a:extLst>
                    <a:ext uri="{FF2B5EF4-FFF2-40B4-BE49-F238E27FC236}">
                      <a16:creationId xmlns:a16="http://schemas.microsoft.com/office/drawing/2014/main" id="{9CCDDCA1-DCC7-1F47-BF8B-DB65F0029CE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123" name="Picture 122">
                  <a:extLst>
                    <a:ext uri="{FF2B5EF4-FFF2-40B4-BE49-F238E27FC236}">
                      <a16:creationId xmlns:a16="http://schemas.microsoft.com/office/drawing/2014/main" id="{AECD938B-175C-9442-BB8F-84775EBDFAA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124" name="Picture 123">
                  <a:extLst>
                    <a:ext uri="{FF2B5EF4-FFF2-40B4-BE49-F238E27FC236}">
                      <a16:creationId xmlns:a16="http://schemas.microsoft.com/office/drawing/2014/main" id="{CC17190A-CBB2-1D46-9858-4011D7E31E6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125" name="Picture 124">
                  <a:extLst>
                    <a:ext uri="{FF2B5EF4-FFF2-40B4-BE49-F238E27FC236}">
                      <a16:creationId xmlns:a16="http://schemas.microsoft.com/office/drawing/2014/main" id="{DB57266D-E7F2-6C41-9A2F-259C3330E91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nvGrpSpPr>
              <p:cNvPr id="109" name="Group 108">
                <a:extLst>
                  <a:ext uri="{FF2B5EF4-FFF2-40B4-BE49-F238E27FC236}">
                    <a16:creationId xmlns:a16="http://schemas.microsoft.com/office/drawing/2014/main" id="{23E64EBD-0CC7-4D49-ACA3-A47CB4725BCC}"/>
                  </a:ext>
                </a:extLst>
              </p:cNvPr>
              <p:cNvGrpSpPr/>
              <p:nvPr/>
            </p:nvGrpSpPr>
            <p:grpSpPr>
              <a:xfrm>
                <a:off x="6238877" y="1296069"/>
                <a:ext cx="5535674" cy="745936"/>
                <a:chOff x="6238877" y="394369"/>
                <a:chExt cx="5535674" cy="745936"/>
              </a:xfrm>
            </p:grpSpPr>
            <p:pic>
              <p:nvPicPr>
                <p:cNvPr id="110" name="Picture 109">
                  <a:extLst>
                    <a:ext uri="{FF2B5EF4-FFF2-40B4-BE49-F238E27FC236}">
                      <a16:creationId xmlns:a16="http://schemas.microsoft.com/office/drawing/2014/main" id="{1FF296B1-7A51-4B4A-B3A1-551F3A9713F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111" name="Picture 110">
                  <a:extLst>
                    <a:ext uri="{FF2B5EF4-FFF2-40B4-BE49-F238E27FC236}">
                      <a16:creationId xmlns:a16="http://schemas.microsoft.com/office/drawing/2014/main" id="{AA29D605-CC41-A349-896C-A8D6479F903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112" name="Picture 111">
                  <a:extLst>
                    <a:ext uri="{FF2B5EF4-FFF2-40B4-BE49-F238E27FC236}">
                      <a16:creationId xmlns:a16="http://schemas.microsoft.com/office/drawing/2014/main" id="{F114C4A5-23E3-A049-B69C-EF24A0F9F34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113" name="Picture 112">
                  <a:extLst>
                    <a:ext uri="{FF2B5EF4-FFF2-40B4-BE49-F238E27FC236}">
                      <a16:creationId xmlns:a16="http://schemas.microsoft.com/office/drawing/2014/main" id="{A3B29882-F403-DD4F-8208-A2A8236E0C1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114" name="Picture 113">
                  <a:extLst>
                    <a:ext uri="{FF2B5EF4-FFF2-40B4-BE49-F238E27FC236}">
                      <a16:creationId xmlns:a16="http://schemas.microsoft.com/office/drawing/2014/main" id="{05A10E24-E52A-C747-AD4D-40EF34531FF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115" name="Picture 114">
                  <a:extLst>
                    <a:ext uri="{FF2B5EF4-FFF2-40B4-BE49-F238E27FC236}">
                      <a16:creationId xmlns:a16="http://schemas.microsoft.com/office/drawing/2014/main" id="{C632C53E-7600-F74B-8F21-4D13EB32381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116" name="Picture 115">
                  <a:extLst>
                    <a:ext uri="{FF2B5EF4-FFF2-40B4-BE49-F238E27FC236}">
                      <a16:creationId xmlns:a16="http://schemas.microsoft.com/office/drawing/2014/main" id="{467130D2-0288-FC41-95CB-AD693680B14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117" name="Picture 116">
                  <a:extLst>
                    <a:ext uri="{FF2B5EF4-FFF2-40B4-BE49-F238E27FC236}">
                      <a16:creationId xmlns:a16="http://schemas.microsoft.com/office/drawing/2014/main" id="{51D82F32-1082-6346-B416-BC045149819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grpSp>
          <p:nvGrpSpPr>
            <p:cNvPr id="74" name="Group 73">
              <a:extLst>
                <a:ext uri="{FF2B5EF4-FFF2-40B4-BE49-F238E27FC236}">
                  <a16:creationId xmlns:a16="http://schemas.microsoft.com/office/drawing/2014/main" id="{3445FFA5-D248-E94F-A955-39A25054E706}"/>
                </a:ext>
              </a:extLst>
            </p:cNvPr>
            <p:cNvGrpSpPr/>
            <p:nvPr/>
          </p:nvGrpSpPr>
          <p:grpSpPr>
            <a:xfrm>
              <a:off x="6238877" y="5849169"/>
              <a:ext cx="5535674" cy="1008831"/>
              <a:chOff x="6238877" y="394369"/>
              <a:chExt cx="5535674" cy="1008831"/>
            </a:xfrm>
          </p:grpSpPr>
          <p:grpSp>
            <p:nvGrpSpPr>
              <p:cNvPr id="94" name="Group 93">
                <a:extLst>
                  <a:ext uri="{FF2B5EF4-FFF2-40B4-BE49-F238E27FC236}">
                    <a16:creationId xmlns:a16="http://schemas.microsoft.com/office/drawing/2014/main" id="{9A6ADF50-385A-BC42-835D-88DD173D0116}"/>
                  </a:ext>
                </a:extLst>
              </p:cNvPr>
              <p:cNvGrpSpPr/>
              <p:nvPr/>
            </p:nvGrpSpPr>
            <p:grpSpPr>
              <a:xfrm>
                <a:off x="6238877" y="394369"/>
                <a:ext cx="5535674" cy="745936"/>
                <a:chOff x="6238877" y="394369"/>
                <a:chExt cx="5535674" cy="745936"/>
              </a:xfrm>
            </p:grpSpPr>
            <p:pic>
              <p:nvPicPr>
                <p:cNvPr id="100" name="Picture 99">
                  <a:extLst>
                    <a:ext uri="{FF2B5EF4-FFF2-40B4-BE49-F238E27FC236}">
                      <a16:creationId xmlns:a16="http://schemas.microsoft.com/office/drawing/2014/main" id="{7216A813-9927-474A-9346-22AD4166DF3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101" name="Picture 100">
                  <a:extLst>
                    <a:ext uri="{FF2B5EF4-FFF2-40B4-BE49-F238E27FC236}">
                      <a16:creationId xmlns:a16="http://schemas.microsoft.com/office/drawing/2014/main" id="{C833EEB0-8A54-8C4F-9F31-095D65E5F92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102" name="Picture 101">
                  <a:extLst>
                    <a:ext uri="{FF2B5EF4-FFF2-40B4-BE49-F238E27FC236}">
                      <a16:creationId xmlns:a16="http://schemas.microsoft.com/office/drawing/2014/main" id="{0E3CE198-FFF3-0148-8E3C-8C8C97BF730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103" name="Picture 102">
                  <a:extLst>
                    <a:ext uri="{FF2B5EF4-FFF2-40B4-BE49-F238E27FC236}">
                      <a16:creationId xmlns:a16="http://schemas.microsoft.com/office/drawing/2014/main" id="{F1A5920D-F829-9F4A-9F11-10A18A2AC19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104" name="Picture 103">
                  <a:extLst>
                    <a:ext uri="{FF2B5EF4-FFF2-40B4-BE49-F238E27FC236}">
                      <a16:creationId xmlns:a16="http://schemas.microsoft.com/office/drawing/2014/main" id="{DB354C7E-F478-3B49-B934-9DC40AE5A38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105" name="Picture 104">
                  <a:extLst>
                    <a:ext uri="{FF2B5EF4-FFF2-40B4-BE49-F238E27FC236}">
                      <a16:creationId xmlns:a16="http://schemas.microsoft.com/office/drawing/2014/main" id="{414AB046-41C4-1745-A7B1-7E09B8FAB1A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106" name="Picture 105">
                  <a:extLst>
                    <a:ext uri="{FF2B5EF4-FFF2-40B4-BE49-F238E27FC236}">
                      <a16:creationId xmlns:a16="http://schemas.microsoft.com/office/drawing/2014/main" id="{32FC108E-C2C8-7441-BF15-CF6069DD3C3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107" name="Picture 106">
                  <a:extLst>
                    <a:ext uri="{FF2B5EF4-FFF2-40B4-BE49-F238E27FC236}">
                      <a16:creationId xmlns:a16="http://schemas.microsoft.com/office/drawing/2014/main" id="{E8597C6A-420F-8245-BFA2-63D986C9330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nvGrpSpPr>
              <p:cNvPr id="95" name="Group 94">
                <a:extLst>
                  <a:ext uri="{FF2B5EF4-FFF2-40B4-BE49-F238E27FC236}">
                    <a16:creationId xmlns:a16="http://schemas.microsoft.com/office/drawing/2014/main" id="{8C9D8714-94D3-054B-A0DF-D88ECD437CE3}"/>
                  </a:ext>
                </a:extLst>
              </p:cNvPr>
              <p:cNvGrpSpPr/>
              <p:nvPr/>
            </p:nvGrpSpPr>
            <p:grpSpPr>
              <a:xfrm>
                <a:off x="6238877" y="1296069"/>
                <a:ext cx="4778553" cy="107131"/>
                <a:chOff x="6238877" y="394369"/>
                <a:chExt cx="4778553" cy="107131"/>
              </a:xfrm>
            </p:grpSpPr>
            <p:pic>
              <p:nvPicPr>
                <p:cNvPr id="96" name="Picture 95">
                  <a:extLst>
                    <a:ext uri="{FF2B5EF4-FFF2-40B4-BE49-F238E27FC236}">
                      <a16:creationId xmlns:a16="http://schemas.microsoft.com/office/drawing/2014/main" id="{81BAD83B-1CAF-5741-8886-84B74CA790F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238877" y="394369"/>
                  <a:ext cx="244653" cy="107131"/>
                </a:xfrm>
                <a:prstGeom prst="rect">
                  <a:avLst/>
                </a:prstGeom>
              </p:spPr>
            </p:pic>
            <p:pic>
              <p:nvPicPr>
                <p:cNvPr id="97" name="Picture 96">
                  <a:extLst>
                    <a:ext uri="{FF2B5EF4-FFF2-40B4-BE49-F238E27FC236}">
                      <a16:creationId xmlns:a16="http://schemas.microsoft.com/office/drawing/2014/main" id="{59D2130F-D78B-8B49-AE56-3BB97E17644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747002" y="394369"/>
                  <a:ext cx="244653" cy="107131"/>
                </a:xfrm>
                <a:prstGeom prst="rect">
                  <a:avLst/>
                </a:prstGeom>
              </p:spPr>
            </p:pic>
            <p:pic>
              <p:nvPicPr>
                <p:cNvPr id="98" name="Picture 97">
                  <a:extLst>
                    <a:ext uri="{FF2B5EF4-FFF2-40B4-BE49-F238E27FC236}">
                      <a16:creationId xmlns:a16="http://schemas.microsoft.com/office/drawing/2014/main" id="{F55A5612-4236-3C4E-BA6E-6E565B5F9602}"/>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264652" y="394369"/>
                  <a:ext cx="244653" cy="107131"/>
                </a:xfrm>
                <a:prstGeom prst="rect">
                  <a:avLst/>
                </a:prstGeom>
              </p:spPr>
            </p:pic>
            <p:pic>
              <p:nvPicPr>
                <p:cNvPr id="99" name="Picture 98">
                  <a:extLst>
                    <a:ext uri="{FF2B5EF4-FFF2-40B4-BE49-F238E27FC236}">
                      <a16:creationId xmlns:a16="http://schemas.microsoft.com/office/drawing/2014/main" id="{B1EF928D-668D-9E42-BC80-51224ABD6DD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0772777" y="394369"/>
                  <a:ext cx="244653" cy="107131"/>
                </a:xfrm>
                <a:prstGeom prst="rect">
                  <a:avLst/>
                </a:prstGeom>
              </p:spPr>
            </p:pic>
          </p:grpSp>
        </p:grpSp>
        <p:grpSp>
          <p:nvGrpSpPr>
            <p:cNvPr id="75" name="Group 74">
              <a:extLst>
                <a:ext uri="{FF2B5EF4-FFF2-40B4-BE49-F238E27FC236}">
                  <a16:creationId xmlns:a16="http://schemas.microsoft.com/office/drawing/2014/main" id="{92FA1534-222E-8548-BE10-6BD43E625F8E}"/>
                </a:ext>
              </a:extLst>
            </p:cNvPr>
            <p:cNvGrpSpPr/>
            <p:nvPr/>
          </p:nvGrpSpPr>
          <p:grpSpPr>
            <a:xfrm>
              <a:off x="6238877" y="393700"/>
              <a:ext cx="5535674" cy="1647636"/>
              <a:chOff x="6238877" y="394369"/>
              <a:chExt cx="5535674" cy="1647636"/>
            </a:xfrm>
          </p:grpSpPr>
          <p:grpSp>
            <p:nvGrpSpPr>
              <p:cNvPr id="76" name="Group 75">
                <a:extLst>
                  <a:ext uri="{FF2B5EF4-FFF2-40B4-BE49-F238E27FC236}">
                    <a16:creationId xmlns:a16="http://schemas.microsoft.com/office/drawing/2014/main" id="{7BEB31E0-20EA-4240-A4EA-04B73BE64A45}"/>
                  </a:ext>
                </a:extLst>
              </p:cNvPr>
              <p:cNvGrpSpPr/>
              <p:nvPr/>
            </p:nvGrpSpPr>
            <p:grpSpPr>
              <a:xfrm>
                <a:off x="6238877" y="394369"/>
                <a:ext cx="5535674" cy="745936"/>
                <a:chOff x="6238877" y="394369"/>
                <a:chExt cx="5535674" cy="745936"/>
              </a:xfrm>
            </p:grpSpPr>
            <p:pic>
              <p:nvPicPr>
                <p:cNvPr id="86" name="Picture 85">
                  <a:extLst>
                    <a:ext uri="{FF2B5EF4-FFF2-40B4-BE49-F238E27FC236}">
                      <a16:creationId xmlns:a16="http://schemas.microsoft.com/office/drawing/2014/main" id="{EE8A6203-080A-3244-B4A5-7B946ABB0EF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87" name="Picture 86">
                  <a:extLst>
                    <a:ext uri="{FF2B5EF4-FFF2-40B4-BE49-F238E27FC236}">
                      <a16:creationId xmlns:a16="http://schemas.microsoft.com/office/drawing/2014/main" id="{F33A84E0-5F64-174C-BDDA-D902AFDEB12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88" name="Picture 87">
                  <a:extLst>
                    <a:ext uri="{FF2B5EF4-FFF2-40B4-BE49-F238E27FC236}">
                      <a16:creationId xmlns:a16="http://schemas.microsoft.com/office/drawing/2014/main" id="{A7C103F6-8E3E-E54C-92C0-E3CF3F05E86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89" name="Picture 88">
                  <a:extLst>
                    <a:ext uri="{FF2B5EF4-FFF2-40B4-BE49-F238E27FC236}">
                      <a16:creationId xmlns:a16="http://schemas.microsoft.com/office/drawing/2014/main" id="{92E22192-B46E-134E-92CB-F452533EF2DE}"/>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90" name="Picture 89">
                  <a:extLst>
                    <a:ext uri="{FF2B5EF4-FFF2-40B4-BE49-F238E27FC236}">
                      <a16:creationId xmlns:a16="http://schemas.microsoft.com/office/drawing/2014/main" id="{3D85E242-7AB2-1440-A337-5A15469A2CB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91" name="Picture 90">
                  <a:extLst>
                    <a:ext uri="{FF2B5EF4-FFF2-40B4-BE49-F238E27FC236}">
                      <a16:creationId xmlns:a16="http://schemas.microsoft.com/office/drawing/2014/main" id="{C055E234-79A9-0F49-9922-ED49BFC0866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92" name="Picture 91">
                  <a:extLst>
                    <a:ext uri="{FF2B5EF4-FFF2-40B4-BE49-F238E27FC236}">
                      <a16:creationId xmlns:a16="http://schemas.microsoft.com/office/drawing/2014/main" id="{84AAAE29-ADEF-224C-AFD4-E75C849A4B6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93" name="Picture 92">
                  <a:extLst>
                    <a:ext uri="{FF2B5EF4-FFF2-40B4-BE49-F238E27FC236}">
                      <a16:creationId xmlns:a16="http://schemas.microsoft.com/office/drawing/2014/main" id="{2F6B299E-B5B2-3949-AFDC-9602C2C7BEA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nvGrpSpPr>
              <p:cNvPr id="77" name="Group 76">
                <a:extLst>
                  <a:ext uri="{FF2B5EF4-FFF2-40B4-BE49-F238E27FC236}">
                    <a16:creationId xmlns:a16="http://schemas.microsoft.com/office/drawing/2014/main" id="{ADEDE811-86B0-3C41-977A-A795C3B1D5BF}"/>
                  </a:ext>
                </a:extLst>
              </p:cNvPr>
              <p:cNvGrpSpPr/>
              <p:nvPr/>
            </p:nvGrpSpPr>
            <p:grpSpPr>
              <a:xfrm>
                <a:off x="6238877" y="1296069"/>
                <a:ext cx="5535674" cy="745936"/>
                <a:chOff x="6238877" y="394369"/>
                <a:chExt cx="5535674" cy="745936"/>
              </a:xfrm>
            </p:grpSpPr>
            <p:pic>
              <p:nvPicPr>
                <p:cNvPr id="78" name="Picture 77">
                  <a:extLst>
                    <a:ext uri="{FF2B5EF4-FFF2-40B4-BE49-F238E27FC236}">
                      <a16:creationId xmlns:a16="http://schemas.microsoft.com/office/drawing/2014/main" id="{96315FAB-71BA-DD45-9FDE-003EF845F21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38877" y="394369"/>
                  <a:ext cx="244653" cy="421426"/>
                </a:xfrm>
                <a:prstGeom prst="rect">
                  <a:avLst/>
                </a:prstGeom>
              </p:spPr>
            </p:pic>
            <p:pic>
              <p:nvPicPr>
                <p:cNvPr id="79" name="Picture 78">
                  <a:extLst>
                    <a:ext uri="{FF2B5EF4-FFF2-40B4-BE49-F238E27FC236}">
                      <a16:creationId xmlns:a16="http://schemas.microsoft.com/office/drawing/2014/main" id="{501289DC-2B2D-3442-A8C0-B530C86A272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747002" y="394369"/>
                  <a:ext cx="244653" cy="421426"/>
                </a:xfrm>
                <a:prstGeom prst="rect">
                  <a:avLst/>
                </a:prstGeom>
              </p:spPr>
            </p:pic>
            <p:pic>
              <p:nvPicPr>
                <p:cNvPr id="80" name="Picture 79">
                  <a:extLst>
                    <a:ext uri="{FF2B5EF4-FFF2-40B4-BE49-F238E27FC236}">
                      <a16:creationId xmlns:a16="http://schemas.microsoft.com/office/drawing/2014/main" id="{F436110F-0A4F-1348-A72A-F0A0220CB4D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264652" y="394369"/>
                  <a:ext cx="244653" cy="421426"/>
                </a:xfrm>
                <a:prstGeom prst="rect">
                  <a:avLst/>
                </a:prstGeom>
              </p:spPr>
            </p:pic>
            <p:pic>
              <p:nvPicPr>
                <p:cNvPr id="81" name="Picture 80">
                  <a:extLst>
                    <a:ext uri="{FF2B5EF4-FFF2-40B4-BE49-F238E27FC236}">
                      <a16:creationId xmlns:a16="http://schemas.microsoft.com/office/drawing/2014/main" id="{C899B11D-2E31-DB4B-8349-31FB018FA2D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772777" y="394369"/>
                  <a:ext cx="244653" cy="421426"/>
                </a:xfrm>
                <a:prstGeom prst="rect">
                  <a:avLst/>
                </a:prstGeom>
              </p:spPr>
            </p:pic>
            <p:pic>
              <p:nvPicPr>
                <p:cNvPr id="82" name="Picture 81">
                  <a:extLst>
                    <a:ext uri="{FF2B5EF4-FFF2-40B4-BE49-F238E27FC236}">
                      <a16:creationId xmlns:a16="http://schemas.microsoft.com/office/drawing/2014/main" id="{806B2C14-4DE8-2C46-B7B5-A5E0EFAAB4B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1529898" y="718879"/>
                  <a:ext cx="244653" cy="421426"/>
                </a:xfrm>
                <a:prstGeom prst="rect">
                  <a:avLst/>
                </a:prstGeom>
              </p:spPr>
            </p:pic>
            <p:pic>
              <p:nvPicPr>
                <p:cNvPr id="83" name="Picture 82">
                  <a:extLst>
                    <a:ext uri="{FF2B5EF4-FFF2-40B4-BE49-F238E27FC236}">
                      <a16:creationId xmlns:a16="http://schemas.microsoft.com/office/drawing/2014/main" id="{28D99548-CAAA-8444-AB35-AD2FF29CAF4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18714" y="718879"/>
                  <a:ext cx="244653" cy="421426"/>
                </a:xfrm>
                <a:prstGeom prst="rect">
                  <a:avLst/>
                </a:prstGeom>
              </p:spPr>
            </p:pic>
            <p:pic>
              <p:nvPicPr>
                <p:cNvPr id="84" name="Picture 83">
                  <a:extLst>
                    <a:ext uri="{FF2B5EF4-FFF2-40B4-BE49-F238E27FC236}">
                      <a16:creationId xmlns:a16="http://schemas.microsoft.com/office/drawing/2014/main" id="{E8FD8D8E-AD81-0E43-8F97-1EBA72F57A8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8501064" y="718879"/>
                  <a:ext cx="244653" cy="421426"/>
                </a:xfrm>
                <a:prstGeom prst="rect">
                  <a:avLst/>
                </a:prstGeom>
              </p:spPr>
            </p:pic>
            <p:pic>
              <p:nvPicPr>
                <p:cNvPr id="85" name="Picture 84">
                  <a:extLst>
                    <a:ext uri="{FF2B5EF4-FFF2-40B4-BE49-F238E27FC236}">
                      <a16:creationId xmlns:a16="http://schemas.microsoft.com/office/drawing/2014/main" id="{CADE6C59-ECFB-2D46-A24B-8618A32834C6}"/>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988177" y="718879"/>
                  <a:ext cx="244653" cy="421426"/>
                </a:xfrm>
                <a:prstGeom prst="rect">
                  <a:avLst/>
                </a:prstGeom>
              </p:spPr>
            </p:pic>
          </p:grpSp>
        </p:grpSp>
      </p:grpSp>
    </p:spTree>
    <p:extLst>
      <p:ext uri="{BB962C8B-B14F-4D97-AF65-F5344CB8AC3E}">
        <p14:creationId xmlns:p14="http://schemas.microsoft.com/office/powerpoint/2010/main" val="5966304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5_Title: Patter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DBF7A-0630-3046-AB0B-AA90798E5CF5}"/>
              </a:ext>
            </a:extLst>
          </p:cNvPr>
          <p:cNvSpPr>
            <a:spLocks noGrp="1"/>
          </p:cNvSpPr>
          <p:nvPr>
            <p:ph type="ctrTitle" hasCustomPrompt="1"/>
          </p:nvPr>
        </p:nvSpPr>
        <p:spPr>
          <a:xfrm>
            <a:off x="420624" y="309832"/>
            <a:ext cx="5522976" cy="594360"/>
          </a:xfrm>
        </p:spPr>
        <p:txBody>
          <a:bodyPr anchor="t" anchorCtr="0">
            <a:noAutofit/>
          </a:bodyPr>
          <a:lstStyle>
            <a:lvl1pPr algn="l">
              <a:defRPr sz="4400"/>
            </a:lvl1pPr>
          </a:lstStyle>
          <a:p>
            <a:r>
              <a:rPr lang="en-US"/>
              <a:t>Click to edit master title style</a:t>
            </a:r>
          </a:p>
        </p:txBody>
      </p:sp>
      <p:sp>
        <p:nvSpPr>
          <p:cNvPr id="3" name="Subtitle 2">
            <a:extLst>
              <a:ext uri="{FF2B5EF4-FFF2-40B4-BE49-F238E27FC236}">
                <a16:creationId xmlns:a16="http://schemas.microsoft.com/office/drawing/2014/main" id="{007210F8-5BCD-D840-882A-065B74A9C8A6}"/>
              </a:ext>
            </a:extLst>
          </p:cNvPr>
          <p:cNvSpPr>
            <a:spLocks noGrp="1"/>
          </p:cNvSpPr>
          <p:nvPr>
            <p:ph type="subTitle" idx="1" hasCustomPrompt="1"/>
          </p:nvPr>
        </p:nvSpPr>
        <p:spPr>
          <a:xfrm>
            <a:off x="420623" y="2258568"/>
            <a:ext cx="3829159" cy="1243584"/>
          </a:xfrm>
        </p:spPr>
        <p:txBody>
          <a:bodyPr lIns="0" rIns="0" bIns="0">
            <a:noAutofit/>
          </a:bodyPr>
          <a:lstStyle>
            <a:lvl1pPr marL="0" indent="0" algn="l">
              <a:buNone/>
              <a:defRPr sz="16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a:extLst>
              <a:ext uri="{FF2B5EF4-FFF2-40B4-BE49-F238E27FC236}">
                <a16:creationId xmlns:a16="http://schemas.microsoft.com/office/drawing/2014/main" id="{97F4CD83-135B-2B44-8A2B-2E62A41A0E2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417698" y="6104446"/>
            <a:ext cx="881063" cy="493204"/>
          </a:xfrm>
          <a:prstGeom prst="rect">
            <a:avLst/>
          </a:prstGeom>
        </p:spPr>
      </p:pic>
      <p:grpSp>
        <p:nvGrpSpPr>
          <p:cNvPr id="78" name="Group 77">
            <a:extLst>
              <a:ext uri="{FF2B5EF4-FFF2-40B4-BE49-F238E27FC236}">
                <a16:creationId xmlns:a16="http://schemas.microsoft.com/office/drawing/2014/main" id="{4C1E5566-3C9A-1540-942F-3DED9D9AF41A}"/>
              </a:ext>
            </a:extLst>
          </p:cNvPr>
          <p:cNvGrpSpPr/>
          <p:nvPr userDrawn="1"/>
        </p:nvGrpSpPr>
        <p:grpSpPr>
          <a:xfrm>
            <a:off x="5919788" y="168274"/>
            <a:ext cx="6272212" cy="6521451"/>
            <a:chOff x="5919788" y="0"/>
            <a:chExt cx="6272212" cy="6521451"/>
          </a:xfrm>
        </p:grpSpPr>
        <p:pic>
          <p:nvPicPr>
            <p:cNvPr id="79" name="Picture 78">
              <a:extLst>
                <a:ext uri="{FF2B5EF4-FFF2-40B4-BE49-F238E27FC236}">
                  <a16:creationId xmlns:a16="http://schemas.microsoft.com/office/drawing/2014/main" id="{D17DBB2A-FA48-BF4B-BEEB-9C0DD714253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6096000" y="0"/>
              <a:ext cx="6096000" cy="6521451"/>
            </a:xfrm>
            <a:prstGeom prst="rect">
              <a:avLst/>
            </a:prstGeom>
            <a:solidFill>
              <a:srgbClr val="000000"/>
            </a:solidFill>
            <a:ln>
              <a:noFill/>
            </a:ln>
          </p:spPr>
        </p:pic>
        <p:sp>
          <p:nvSpPr>
            <p:cNvPr id="80" name="Rectangle 79">
              <a:extLst>
                <a:ext uri="{FF2B5EF4-FFF2-40B4-BE49-F238E27FC236}">
                  <a16:creationId xmlns:a16="http://schemas.microsoft.com/office/drawing/2014/main" id="{59512B62-DA30-5A4E-A655-A26E880D72D4}"/>
                </a:ext>
              </a:extLst>
            </p:cNvPr>
            <p:cNvSpPr/>
            <p:nvPr userDrawn="1"/>
          </p:nvSpPr>
          <p:spPr>
            <a:xfrm>
              <a:off x="6096000" y="4555375"/>
              <a:ext cx="130175" cy="673331"/>
            </a:xfrm>
            <a:prstGeom prst="rect">
              <a:avLst/>
            </a:prstGeom>
            <a:solidFill>
              <a:srgbClr val="000000"/>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1" name="Oval 80">
              <a:extLst>
                <a:ext uri="{FF2B5EF4-FFF2-40B4-BE49-F238E27FC236}">
                  <a16:creationId xmlns:a16="http://schemas.microsoft.com/office/drawing/2014/main" id="{4A796631-5DF4-164E-95AC-54337C96D305}"/>
                </a:ext>
              </a:extLst>
            </p:cNvPr>
            <p:cNvSpPr>
              <a:spLocks noChangeAspect="1"/>
            </p:cNvSpPr>
            <p:nvPr userDrawn="1"/>
          </p:nvSpPr>
          <p:spPr>
            <a:xfrm>
              <a:off x="5919788" y="2536825"/>
              <a:ext cx="343960" cy="343960"/>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2" name="Oval 81">
              <a:extLst>
                <a:ext uri="{FF2B5EF4-FFF2-40B4-BE49-F238E27FC236}">
                  <a16:creationId xmlns:a16="http://schemas.microsoft.com/office/drawing/2014/main" id="{CABFDB38-1806-2945-97BE-A36FD10D773F}"/>
                </a:ext>
              </a:extLst>
            </p:cNvPr>
            <p:cNvSpPr/>
            <p:nvPr userDrawn="1"/>
          </p:nvSpPr>
          <p:spPr>
            <a:xfrm>
              <a:off x="6097588" y="3578225"/>
              <a:ext cx="343960" cy="343960"/>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3" name="Rectangle 82">
              <a:extLst>
                <a:ext uri="{FF2B5EF4-FFF2-40B4-BE49-F238E27FC236}">
                  <a16:creationId xmlns:a16="http://schemas.microsoft.com/office/drawing/2014/main" id="{86424DBD-101D-014D-870B-AB4F5E4F0275}"/>
                </a:ext>
              </a:extLst>
            </p:cNvPr>
            <p:cNvSpPr/>
            <p:nvPr userDrawn="1"/>
          </p:nvSpPr>
          <p:spPr>
            <a:xfrm>
              <a:off x="6096000" y="3438680"/>
              <a:ext cx="167748" cy="558800"/>
            </a:xfrm>
            <a:prstGeom prst="rect">
              <a:avLst/>
            </a:prstGeom>
            <a:solidFill>
              <a:srgbClr val="000000"/>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sp>
          <p:nvSpPr>
            <p:cNvPr id="84" name="Oval 83">
              <a:extLst>
                <a:ext uri="{FF2B5EF4-FFF2-40B4-BE49-F238E27FC236}">
                  <a16:creationId xmlns:a16="http://schemas.microsoft.com/office/drawing/2014/main" id="{7E199F82-319F-DD4A-9C98-2A85607870E4}"/>
                </a:ext>
              </a:extLst>
            </p:cNvPr>
            <p:cNvSpPr>
              <a:spLocks noChangeAspect="1"/>
            </p:cNvSpPr>
            <p:nvPr userDrawn="1"/>
          </p:nvSpPr>
          <p:spPr>
            <a:xfrm>
              <a:off x="6091767" y="3578224"/>
              <a:ext cx="346075" cy="346075"/>
            </a:xfrm>
            <a:prstGeom prst="ellipse">
              <a:avLst/>
            </a:prstGeom>
            <a:solidFill>
              <a:srgbClr val="00D638"/>
            </a:solidFill>
            <a:ln w="38100" cap="rnd" cmpd="sng" algn="ctr">
              <a:noFill/>
              <a:prstDash val="solid"/>
            </a:ln>
            <a:effectLst/>
          </p:spPr>
          <p:txBody>
            <a:bodyPr lIns="18288" tIns="18288" rIns="18288" bIns="18288" rtlCol="0" anchor="ctr"/>
            <a:lstStyle/>
            <a:p>
              <a:pPr marL="0" marR="0" lvl="0" indent="0" defTabSz="412667" eaLnBrk="1" fontAlgn="auto" latinLnBrk="0" hangingPunct="0">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FFFFFF"/>
                </a:solidFill>
                <a:effectLst/>
                <a:uLnTx/>
                <a:uFillTx/>
                <a:latin typeface="Sage Text" panose="02010503040201060103" pitchFamily="2" charset="77"/>
                <a:ea typeface="+mn-ea"/>
                <a:cs typeface="+mn-cs"/>
                <a:sym typeface="Sage Text" panose="02010503040201060103" pitchFamily="50" charset="0"/>
              </a:endParaRPr>
            </a:p>
          </p:txBody>
        </p:sp>
      </p:grpSp>
    </p:spTree>
    <p:extLst>
      <p:ext uri="{BB962C8B-B14F-4D97-AF65-F5344CB8AC3E}">
        <p14:creationId xmlns:p14="http://schemas.microsoft.com/office/powerpoint/2010/main" val="2452393333"/>
      </p:ext>
    </p:extLst>
  </p:cSld>
  <p:clrMapOvr>
    <a:masterClrMapping/>
  </p:clrMapOvr>
</p:sldLayout>
</file>

<file path=ppt/slideMasters/_rels/slideMaster1.xml.rels><?xml version="1.0" encoding="UTF-8" standalone="yes"?>
<Relationships xmlns="http://schemas.openxmlformats.org/package/2006/relationships"><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63" Type="http://schemas.openxmlformats.org/officeDocument/2006/relationships/slideLayout" Target="../slideLayouts/slideLayout63.xml"/><Relationship Id="rId84" Type="http://schemas.openxmlformats.org/officeDocument/2006/relationships/slideLayout" Target="../slideLayouts/slideLayout84.xml"/><Relationship Id="rId138" Type="http://schemas.openxmlformats.org/officeDocument/2006/relationships/slideLayout" Target="../slideLayouts/slideLayout138.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53" Type="http://schemas.openxmlformats.org/officeDocument/2006/relationships/slideLayout" Target="../slideLayouts/slideLayout53.xml"/><Relationship Id="rId74" Type="http://schemas.openxmlformats.org/officeDocument/2006/relationships/slideLayout" Target="../slideLayouts/slideLayout74.xml"/><Relationship Id="rId128" Type="http://schemas.openxmlformats.org/officeDocument/2006/relationships/slideLayout" Target="../slideLayouts/slideLayout128.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34" Type="http://schemas.openxmlformats.org/officeDocument/2006/relationships/slideLayout" Target="../slideLayouts/slideLayout134.xml"/><Relationship Id="rId139" Type="http://schemas.openxmlformats.org/officeDocument/2006/relationships/slideLayout" Target="../slideLayouts/slideLayout13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40" Type="http://schemas.openxmlformats.org/officeDocument/2006/relationships/slideLayout" Target="../slideLayouts/slideLayout140.xml"/><Relationship Id="rId145" Type="http://schemas.openxmlformats.org/officeDocument/2006/relationships/slideLayout" Target="../slideLayouts/slideLayout145.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130" Type="http://schemas.openxmlformats.org/officeDocument/2006/relationships/slideLayout" Target="../slideLayouts/slideLayout130.xml"/><Relationship Id="rId135" Type="http://schemas.openxmlformats.org/officeDocument/2006/relationships/slideLayout" Target="../slideLayouts/slideLayout135.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41" Type="http://schemas.openxmlformats.org/officeDocument/2006/relationships/slideLayout" Target="../slideLayouts/slideLayout141.xml"/><Relationship Id="rId14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136" Type="http://schemas.openxmlformats.org/officeDocument/2006/relationships/slideLayout" Target="../slideLayouts/slideLayout136.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26" Type="http://schemas.openxmlformats.org/officeDocument/2006/relationships/slideLayout" Target="../slideLayouts/slideLayout126.xml"/><Relationship Id="rId147"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142" Type="http://schemas.openxmlformats.org/officeDocument/2006/relationships/slideLayout" Target="../slideLayouts/slideLayout142.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137" Type="http://schemas.openxmlformats.org/officeDocument/2006/relationships/slideLayout" Target="../slideLayouts/slideLayout13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43" Type="http://schemas.openxmlformats.org/officeDocument/2006/relationships/slideLayout" Target="../slideLayouts/slideLayout14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7" Type="http://schemas.openxmlformats.org/officeDocument/2006/relationships/slideLayout" Target="../slideLayouts/slideLayout47.xml"/><Relationship Id="rId68" Type="http://schemas.openxmlformats.org/officeDocument/2006/relationships/slideLayout" Target="../slideLayouts/slideLayout68.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6" Type="http://schemas.openxmlformats.org/officeDocument/2006/relationships/slideLayout" Target="../slideLayouts/slideLayout16.xml"/><Relationship Id="rId37" Type="http://schemas.openxmlformats.org/officeDocument/2006/relationships/slideLayout" Target="../slideLayouts/slideLayout37.xml"/><Relationship Id="rId58" Type="http://schemas.openxmlformats.org/officeDocument/2006/relationships/slideLayout" Target="../slideLayouts/slideLayout58.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44"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A79849-CEA9-954F-A7AC-4B237A8ABE65}"/>
              </a:ext>
            </a:extLst>
          </p:cNvPr>
          <p:cNvSpPr>
            <a:spLocks noGrp="1"/>
          </p:cNvSpPr>
          <p:nvPr>
            <p:ph type="title"/>
          </p:nvPr>
        </p:nvSpPr>
        <p:spPr>
          <a:xfrm>
            <a:off x="411480" y="356401"/>
            <a:ext cx="11365992" cy="594360"/>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7F2C8FF8-7223-7E4E-B6DF-8223A5D803A5}"/>
              </a:ext>
            </a:extLst>
          </p:cNvPr>
          <p:cNvSpPr>
            <a:spLocks noGrp="1"/>
          </p:cNvSpPr>
          <p:nvPr>
            <p:ph type="body" idx="1"/>
          </p:nvPr>
        </p:nvSpPr>
        <p:spPr>
          <a:xfrm>
            <a:off x="419100" y="1714500"/>
            <a:ext cx="11353800" cy="4462463"/>
          </a:xfrm>
          <a:prstGeom prst="rect">
            <a:avLst/>
          </a:prstGeom>
        </p:spPr>
        <p:txBody>
          <a:bodyPr vert="horz" lIns="0" tIns="45720" rIns="0" bIns="45720" rtlCol="0">
            <a:noAutofit/>
          </a:bodyPr>
          <a:lstStyle/>
          <a:p>
            <a:pPr marL="0" lvl="0" indent="0" algn="l" defTabSz="228623" rtl="0" eaLnBrk="1" latinLnBrk="0" hangingPunct="1">
              <a:spcBef>
                <a:spcPts val="1200"/>
              </a:spcBef>
              <a:spcAft>
                <a:spcPts val="600"/>
              </a:spcAft>
              <a:buFont typeface="Sage Text" panose="02010503040201060103" pitchFamily="50" charset="0"/>
              <a:buNone/>
            </a:pPr>
            <a:r>
              <a:rPr lang="en-US"/>
              <a:t>Click to edit Master text styles</a:t>
            </a:r>
          </a:p>
          <a:p>
            <a:pPr marL="0" lvl="1" indent="0" algn="l" defTabSz="228623" rtl="0" eaLnBrk="1" latinLnBrk="0" hangingPunct="1">
              <a:spcBef>
                <a:spcPts val="1200"/>
              </a:spcBef>
              <a:spcAft>
                <a:spcPts val="600"/>
              </a:spcAft>
              <a:buFont typeface="Sage Text" panose="02010503040201060103" pitchFamily="50" charset="0"/>
              <a:buNone/>
            </a:pPr>
            <a:r>
              <a:rPr lang="en-US"/>
              <a:t>Second level</a:t>
            </a:r>
          </a:p>
          <a:p>
            <a:pPr marL="0" lvl="2" indent="0" algn="l" defTabSz="228623" rtl="0" eaLnBrk="1" latinLnBrk="0" hangingPunct="1">
              <a:spcBef>
                <a:spcPts val="1200"/>
              </a:spcBef>
              <a:spcAft>
                <a:spcPts val="600"/>
              </a:spcAft>
              <a:buFont typeface="Sage Text" panose="02010503040201060103" pitchFamily="50" charset="0"/>
              <a:buNone/>
            </a:pPr>
            <a:r>
              <a:rPr lang="en-US"/>
              <a:t>Third level</a:t>
            </a:r>
          </a:p>
          <a:p>
            <a:pPr marL="0" lvl="3" indent="0" algn="l" defTabSz="228623" rtl="0" eaLnBrk="1" latinLnBrk="0" hangingPunct="1">
              <a:spcBef>
                <a:spcPts val="1200"/>
              </a:spcBef>
              <a:spcAft>
                <a:spcPts val="600"/>
              </a:spcAft>
              <a:buFont typeface="Sage Text" panose="02010503040201060103" pitchFamily="50" charset="0"/>
              <a:buNone/>
            </a:pPr>
            <a:r>
              <a:rPr lang="en-US"/>
              <a:t>Fourth level</a:t>
            </a:r>
          </a:p>
          <a:p>
            <a:pPr marL="0" lvl="4" indent="0" algn="l" defTabSz="228623" rtl="0" eaLnBrk="1" latinLnBrk="0" hangingPunct="1">
              <a:spcBef>
                <a:spcPts val="1200"/>
              </a:spcBef>
              <a:spcAft>
                <a:spcPts val="600"/>
              </a:spcAft>
              <a:buFont typeface="Sage Text" panose="02010503040201060103" pitchFamily="50" charset="0"/>
              <a:buNone/>
            </a:pPr>
            <a:r>
              <a:rPr lang="en-US"/>
              <a:t>Fifth level</a:t>
            </a:r>
          </a:p>
        </p:txBody>
      </p:sp>
      <p:sp>
        <p:nvSpPr>
          <p:cNvPr id="6" name="Slide Number Placeholder 5">
            <a:extLst>
              <a:ext uri="{FF2B5EF4-FFF2-40B4-BE49-F238E27FC236}">
                <a16:creationId xmlns:a16="http://schemas.microsoft.com/office/drawing/2014/main" id="{E2C6E03B-B244-104E-BEF4-4E2FA17FAE7B}"/>
              </a:ext>
            </a:extLst>
          </p:cNvPr>
          <p:cNvSpPr>
            <a:spLocks noGrp="1"/>
          </p:cNvSpPr>
          <p:nvPr>
            <p:ph type="sldNum" sz="quarter" idx="4"/>
          </p:nvPr>
        </p:nvSpPr>
        <p:spPr>
          <a:xfrm>
            <a:off x="11033125" y="6363843"/>
            <a:ext cx="832612" cy="365125"/>
          </a:xfrm>
          <a:prstGeom prst="rect">
            <a:avLst/>
          </a:prstGeom>
        </p:spPr>
        <p:txBody>
          <a:bodyPr vert="horz" lIns="91440" tIns="45720" rIns="91440" bIns="45720" rtlCol="0" anchor="ctr"/>
          <a:lstStyle>
            <a:lvl1pPr marL="0" marR="0" indent="0" algn="r" defTabSz="412791" rtl="0" fontAlgn="auto" latinLnBrk="0" hangingPunct="0">
              <a:lnSpc>
                <a:spcPct val="100000"/>
              </a:lnSpc>
              <a:spcBef>
                <a:spcPts val="0"/>
              </a:spcBef>
              <a:spcAft>
                <a:spcPts val="0"/>
              </a:spcAft>
              <a:buClrTx/>
              <a:buSzTx/>
              <a:buFontTx/>
              <a:buNone/>
              <a:tabLst/>
              <a:defRPr kumimoji="0" lang="en-US" sz="900" b="0" i="0" u="none" strike="noStrike" cap="none" spc="0" normalizeH="0" baseline="0" smtClean="0">
                <a:ln>
                  <a:noFill/>
                </a:ln>
                <a:solidFill>
                  <a:schemeClr val="tx2"/>
                </a:solidFill>
                <a:effectLst/>
                <a:uFillTx/>
                <a:latin typeface="Sage Text Light" panose="02010303040201060103" pitchFamily="2" charset="77"/>
                <a:ea typeface="Sage Text" panose="02010503040201060103" pitchFamily="50" charset="0"/>
                <a:cs typeface="Sage Text" panose="02010503040201060103" pitchFamily="50" charset="0"/>
                <a:sym typeface="Sage Text" panose="02010503040201060103" pitchFamily="50" charset="0"/>
              </a:defRPr>
            </a:lvl1pPr>
          </a:lstStyle>
          <a:p>
            <a:r>
              <a:rPr lang="en-US"/>
              <a:t>Page </a:t>
            </a:r>
            <a:fld id="{888928BD-9DD5-4B49-B597-3FD2BD4272DD}" type="slidenum">
              <a:rPr smtClean="0"/>
              <a:pPr/>
              <a:t>‹#›</a:t>
            </a:fld>
            <a:endParaRPr/>
          </a:p>
        </p:txBody>
      </p:sp>
      <p:pic>
        <p:nvPicPr>
          <p:cNvPr id="7" name="Picture 6">
            <a:extLst>
              <a:ext uri="{FF2B5EF4-FFF2-40B4-BE49-F238E27FC236}">
                <a16:creationId xmlns:a16="http://schemas.microsoft.com/office/drawing/2014/main" id="{2279AB74-5C78-464A-8D7C-9E04A80E796E}"/>
              </a:ext>
            </a:extLst>
          </p:cNvPr>
          <p:cNvPicPr>
            <a:picLocks noChangeAspect="1"/>
          </p:cNvPicPr>
          <p:nvPr userDrawn="1"/>
        </p:nvPicPr>
        <p:blipFill>
          <a:blip r:embed="rId147"/>
          <a:srcRect/>
          <a:stretch/>
        </p:blipFill>
        <p:spPr>
          <a:xfrm>
            <a:off x="417698" y="6364150"/>
            <a:ext cx="597151" cy="334275"/>
          </a:xfrm>
          <a:prstGeom prst="rect">
            <a:avLst/>
          </a:prstGeom>
        </p:spPr>
      </p:pic>
      <p:sp>
        <p:nvSpPr>
          <p:cNvPr id="9" name="TextBox 8">
            <a:extLst>
              <a:ext uri="{FF2B5EF4-FFF2-40B4-BE49-F238E27FC236}">
                <a16:creationId xmlns:a16="http://schemas.microsoft.com/office/drawing/2014/main" id="{BC2CB362-2A35-B340-BB2E-3C8352599C6A}"/>
              </a:ext>
            </a:extLst>
          </p:cNvPr>
          <p:cNvSpPr txBox="1"/>
          <p:nvPr userDrawn="1"/>
        </p:nvSpPr>
        <p:spPr>
          <a:xfrm>
            <a:off x="4495384" y="6292500"/>
            <a:ext cx="3201234" cy="369332"/>
          </a:xfrm>
          <a:prstGeom prst="rect">
            <a:avLst/>
          </a:prstGeom>
          <a:noFill/>
        </p:spPr>
        <p:txBody>
          <a:bodyPr wrap="square" lIns="0" rIns="0" rtlCol="0" anchor="b" anchorCtr="0">
            <a:spAutoFit/>
          </a:bodyPr>
          <a:lstStyle/>
          <a:p>
            <a:pPr algn="ctr" defTabSz="412667" hangingPunct="0"/>
            <a:endPar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endParaRPr>
          </a:p>
          <a:p>
            <a:pPr algn="ctr" defTabSz="412667" hangingPunct="0"/>
            <a:r>
              <a:rPr lang="en-GB" sz="900" kern="0">
                <a:solidFill>
                  <a:srgbClr val="00D638"/>
                </a:solidFill>
                <a:latin typeface="Sage Text Light" panose="02010303040201060103" pitchFamily="2" charset="77"/>
                <a:cs typeface="Sage Text" panose="02010503040201060103" pitchFamily="50" charset="0"/>
                <a:sym typeface="Sage Text" panose="02010503040201060103" pitchFamily="50" charset="0"/>
              </a:rPr>
              <a:t>© 2023 The Sage Group plc, or its licensors. All rights reserved.</a:t>
            </a:r>
          </a:p>
        </p:txBody>
      </p:sp>
    </p:spTree>
    <p:extLst>
      <p:ext uri="{BB962C8B-B14F-4D97-AF65-F5344CB8AC3E}">
        <p14:creationId xmlns:p14="http://schemas.microsoft.com/office/powerpoint/2010/main" val="243894311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 id="2147483713" r:id="rId52"/>
    <p:sldLayoutId id="2147483714" r:id="rId53"/>
    <p:sldLayoutId id="2147483715" r:id="rId54"/>
    <p:sldLayoutId id="2147483716" r:id="rId55"/>
    <p:sldLayoutId id="2147483717" r:id="rId56"/>
    <p:sldLayoutId id="2147483718" r:id="rId57"/>
    <p:sldLayoutId id="2147483719" r:id="rId58"/>
    <p:sldLayoutId id="2147483720" r:id="rId59"/>
    <p:sldLayoutId id="2147483721" r:id="rId60"/>
    <p:sldLayoutId id="2147483722" r:id="rId61"/>
    <p:sldLayoutId id="2147483723" r:id="rId62"/>
    <p:sldLayoutId id="2147483724" r:id="rId63"/>
    <p:sldLayoutId id="2147483725" r:id="rId64"/>
    <p:sldLayoutId id="2147483726" r:id="rId65"/>
    <p:sldLayoutId id="2147483728" r:id="rId66"/>
    <p:sldLayoutId id="2147483729" r:id="rId67"/>
    <p:sldLayoutId id="2147483730" r:id="rId68"/>
    <p:sldLayoutId id="2147483731" r:id="rId69"/>
    <p:sldLayoutId id="2147483732" r:id="rId70"/>
    <p:sldLayoutId id="2147483733" r:id="rId71"/>
    <p:sldLayoutId id="2147483734" r:id="rId72"/>
    <p:sldLayoutId id="2147483735" r:id="rId73"/>
    <p:sldLayoutId id="2147483736" r:id="rId74"/>
    <p:sldLayoutId id="2147483737" r:id="rId75"/>
    <p:sldLayoutId id="2147483738" r:id="rId76"/>
    <p:sldLayoutId id="2147483739" r:id="rId77"/>
    <p:sldLayoutId id="2147483740" r:id="rId78"/>
    <p:sldLayoutId id="2147483741" r:id="rId79"/>
    <p:sldLayoutId id="2147483742" r:id="rId80"/>
    <p:sldLayoutId id="2147483743" r:id="rId81"/>
    <p:sldLayoutId id="2147483744" r:id="rId82"/>
    <p:sldLayoutId id="2147483745" r:id="rId83"/>
    <p:sldLayoutId id="2147483746" r:id="rId84"/>
    <p:sldLayoutId id="2147483747" r:id="rId85"/>
    <p:sldLayoutId id="2147483748" r:id="rId86"/>
    <p:sldLayoutId id="2147483749" r:id="rId87"/>
    <p:sldLayoutId id="2147483750" r:id="rId88"/>
    <p:sldLayoutId id="2147483751" r:id="rId89"/>
    <p:sldLayoutId id="2147483752" r:id="rId90"/>
    <p:sldLayoutId id="2147483753" r:id="rId91"/>
    <p:sldLayoutId id="2147483754" r:id="rId92"/>
    <p:sldLayoutId id="2147483755" r:id="rId93"/>
    <p:sldLayoutId id="2147483756" r:id="rId94"/>
    <p:sldLayoutId id="2147483757" r:id="rId95"/>
    <p:sldLayoutId id="2147483758" r:id="rId96"/>
    <p:sldLayoutId id="2147483759" r:id="rId97"/>
    <p:sldLayoutId id="2147483760" r:id="rId98"/>
    <p:sldLayoutId id="2147483761" r:id="rId99"/>
    <p:sldLayoutId id="2147483762" r:id="rId100"/>
    <p:sldLayoutId id="2147483763" r:id="rId101"/>
    <p:sldLayoutId id="2147483764" r:id="rId102"/>
    <p:sldLayoutId id="2147483765" r:id="rId103"/>
    <p:sldLayoutId id="2147483766" r:id="rId104"/>
    <p:sldLayoutId id="2147483767" r:id="rId105"/>
    <p:sldLayoutId id="2147483768" r:id="rId106"/>
    <p:sldLayoutId id="2147483769" r:id="rId107"/>
    <p:sldLayoutId id="2147483770" r:id="rId108"/>
    <p:sldLayoutId id="2147483771" r:id="rId109"/>
    <p:sldLayoutId id="2147483772" r:id="rId110"/>
    <p:sldLayoutId id="2147483773" r:id="rId111"/>
    <p:sldLayoutId id="2147483774" r:id="rId112"/>
    <p:sldLayoutId id="2147483775" r:id="rId113"/>
    <p:sldLayoutId id="2147483776" r:id="rId114"/>
    <p:sldLayoutId id="2147483777" r:id="rId115"/>
    <p:sldLayoutId id="2147483778" r:id="rId116"/>
    <p:sldLayoutId id="2147483779" r:id="rId117"/>
    <p:sldLayoutId id="2147483780" r:id="rId118"/>
    <p:sldLayoutId id="2147483781" r:id="rId119"/>
    <p:sldLayoutId id="2147483782" r:id="rId120"/>
    <p:sldLayoutId id="2147483783" r:id="rId121"/>
    <p:sldLayoutId id="2147483784" r:id="rId122"/>
    <p:sldLayoutId id="2147483785" r:id="rId123"/>
    <p:sldLayoutId id="2147483786" r:id="rId124"/>
    <p:sldLayoutId id="2147483787" r:id="rId125"/>
    <p:sldLayoutId id="2147483788" r:id="rId126"/>
    <p:sldLayoutId id="2147483789" r:id="rId127"/>
    <p:sldLayoutId id="2147483790" r:id="rId128"/>
    <p:sldLayoutId id="2147483791" r:id="rId129"/>
    <p:sldLayoutId id="2147483792" r:id="rId130"/>
    <p:sldLayoutId id="2147483793" r:id="rId131"/>
    <p:sldLayoutId id="2147483794" r:id="rId132"/>
    <p:sldLayoutId id="2147483795" r:id="rId133"/>
    <p:sldLayoutId id="2147483796" r:id="rId134"/>
    <p:sldLayoutId id="2147483797" r:id="rId135"/>
    <p:sldLayoutId id="2147483798" r:id="rId136"/>
    <p:sldLayoutId id="2147483799" r:id="rId137"/>
    <p:sldLayoutId id="2147483800" r:id="rId138"/>
    <p:sldLayoutId id="2147483801" r:id="rId139"/>
    <p:sldLayoutId id="2147483802" r:id="rId140"/>
    <p:sldLayoutId id="2147483803" r:id="rId141"/>
    <p:sldLayoutId id="2147483804" r:id="rId142"/>
    <p:sldLayoutId id="2147483805" r:id="rId143"/>
    <p:sldLayoutId id="2147483806" r:id="rId144"/>
    <p:sldLayoutId id="2147483807" r:id="rId145"/>
  </p:sldLayoutIdLst>
  <p:hf hdr="0" ftr="0" dt="0"/>
  <p:txStyles>
    <p:title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p:titleStyle>
    <p:bodyStyle>
      <a:lvl1pPr marL="228600" indent="-228600" algn="l" defTabSz="914400" rtl="0" eaLnBrk="1" latinLnBrk="0" hangingPunct="1">
        <a:lnSpc>
          <a:spcPct val="100000"/>
        </a:lnSpc>
        <a:spcBef>
          <a:spcPts val="1000"/>
        </a:spcBef>
        <a:buFont typeface="Sage Text" panose="02010503040201060103" pitchFamily="50" charset="0"/>
        <a:buChar char="•"/>
        <a:defRPr lang="en-US" sz="2001" b="0" i="0" kern="1200" dirty="0" smtClean="0">
          <a:solidFill>
            <a:schemeClr val="bg1"/>
          </a:solidFill>
          <a:latin typeface="Sage Text" panose="02010503040201060103" pitchFamily="2" charset="77"/>
          <a:ea typeface="+mn-ea"/>
          <a:cs typeface="+mn-cs"/>
        </a:defRPr>
      </a:lvl1pPr>
      <a:lvl2pPr marL="342900" indent="-342900" algn="l" defTabSz="914400" rtl="0" eaLnBrk="1" latinLnBrk="0" hangingPunct="1">
        <a:lnSpc>
          <a:spcPct val="100000"/>
        </a:lnSpc>
        <a:spcBef>
          <a:spcPts val="500"/>
        </a:spcBef>
        <a:buFont typeface="Sage Text" panose="02010503040201060103" pitchFamily="50" charset="0"/>
        <a:buChar char="•"/>
        <a:defRPr lang="en-US" sz="2001" b="0" i="0" kern="1200" dirty="0" smtClean="0">
          <a:solidFill>
            <a:schemeClr val="bg1"/>
          </a:solidFill>
          <a:latin typeface="Sage Text" panose="02010503040201060103" pitchFamily="2" charset="77"/>
          <a:ea typeface="+mn-ea"/>
          <a:cs typeface="+mn-cs"/>
        </a:defRPr>
      </a:lvl2pPr>
      <a:lvl3pPr marL="685800" indent="-342900" algn="l" defTabSz="914400" rtl="0" eaLnBrk="1" latinLnBrk="0" hangingPunct="1">
        <a:lnSpc>
          <a:spcPct val="100000"/>
        </a:lnSpc>
        <a:spcBef>
          <a:spcPts val="500"/>
        </a:spcBef>
        <a:buFont typeface="Sage Text" panose="02010503040201060103" pitchFamily="50" charset="0"/>
        <a:buChar char="•"/>
        <a:defRPr lang="en-US" sz="1801" b="0" i="0" kern="1200" dirty="0" smtClean="0">
          <a:solidFill>
            <a:schemeClr val="bg1"/>
          </a:solidFill>
          <a:latin typeface="Sage Text" panose="02010503040201060103" pitchFamily="2" charset="77"/>
          <a:ea typeface="+mn-ea"/>
          <a:cs typeface="+mn-cs"/>
        </a:defRPr>
      </a:lvl3pPr>
      <a:lvl4pPr marL="974725" indent="-285750" algn="l" defTabSz="914400" rtl="0" eaLnBrk="1" latinLnBrk="0" hangingPunct="1">
        <a:lnSpc>
          <a:spcPct val="100000"/>
        </a:lnSpc>
        <a:spcBef>
          <a:spcPts val="500"/>
        </a:spcBef>
        <a:buFont typeface="Sage Text" panose="02010503040201060103" pitchFamily="50" charset="0"/>
        <a:buChar char="•"/>
        <a:defRPr lang="en-US" sz="1600" b="0" i="0" kern="1200" dirty="0" smtClean="0">
          <a:solidFill>
            <a:schemeClr val="bg1"/>
          </a:solidFill>
          <a:latin typeface="Sage Text" panose="02010503040201060103" pitchFamily="2" charset="77"/>
          <a:ea typeface="+mn-ea"/>
          <a:cs typeface="+mn-cs"/>
        </a:defRPr>
      </a:lvl4pPr>
      <a:lvl5pPr marL="1314450" indent="-285750" algn="l" defTabSz="914400" rtl="0" eaLnBrk="1" latinLnBrk="0" hangingPunct="1">
        <a:lnSpc>
          <a:spcPct val="100000"/>
        </a:lnSpc>
        <a:spcBef>
          <a:spcPts val="500"/>
        </a:spcBef>
        <a:buFont typeface="Sage Text" panose="02010503040201060103" pitchFamily="50" charset="0"/>
        <a:buChar char="•"/>
        <a:defRPr lang="en-US" sz="1400" b="0" i="0" kern="1200" dirty="0">
          <a:solidFill>
            <a:schemeClr val="bg1"/>
          </a:solidFill>
          <a:latin typeface="Sage Text" panose="02010503040201060103" pitchFamily="2" charset="77"/>
          <a:ea typeface="+mn-ea"/>
          <a:cs typeface="+mn-cs"/>
        </a:defRPr>
      </a:lvl5pPr>
      <a:lvl6pPr marL="2514600" indent="-228600" algn="l" defTabSz="914400" rtl="0" eaLnBrk="1" latinLnBrk="0" hangingPunct="1">
        <a:lnSpc>
          <a:spcPct val="90000"/>
        </a:lnSpc>
        <a:spcBef>
          <a:spcPts val="500"/>
        </a:spcBef>
        <a:buFont typeface="Sage Text" panose="02010503040201060103" pitchFamily="50"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Sage Text" panose="02010503040201060103" pitchFamily="50"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Sage Text" panose="02010503040201060103" pitchFamily="50"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Sage Text" panose="02010503040201060103" pitchFamily="50"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264">
          <p15:clr>
            <a:srgbClr val="F26B43"/>
          </p15:clr>
        </p15:guide>
        <p15:guide id="3" pos="7416">
          <p15:clr>
            <a:srgbClr val="F26B43"/>
          </p15:clr>
        </p15:guide>
        <p15:guide id="4" pos="3048">
          <p15:clr>
            <a:srgbClr val="F26B43"/>
          </p15:clr>
        </p15:guide>
        <p15:guide id="5" pos="3744">
          <p15:clr>
            <a:srgbClr val="F26B43"/>
          </p15:clr>
        </p15:guide>
        <p15:guide id="6" orient="horz" pos="504">
          <p15:clr>
            <a:srgbClr val="F26B43"/>
          </p15:clr>
        </p15:guide>
        <p15:guide id="7" orient="horz" pos="888">
          <p15:clr>
            <a:srgbClr val="F26B43"/>
          </p15:clr>
        </p15:guide>
        <p15:guide id="8" orient="horz" pos="1080">
          <p15:clr>
            <a:srgbClr val="F26B43"/>
          </p15:clr>
        </p15:guide>
        <p15:guide id="9" orient="horz" pos="3912">
          <p15:clr>
            <a:srgbClr val="F26B43"/>
          </p15:clr>
        </p15:guide>
        <p15:guide id="10" orient="horz" pos="4152">
          <p15:clr>
            <a:srgbClr val="F26B43"/>
          </p15:clr>
        </p15:guide>
        <p15:guide id="11" orient="horz" pos="3504">
          <p15:clr>
            <a:srgbClr val="F26B43"/>
          </p15:clr>
        </p15:guide>
        <p15:guide id="12" pos="39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5.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45.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45.xml"/></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45.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45.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45.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45.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1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E619F-4ED7-4358-AFAB-2600237999C1}"/>
              </a:ext>
            </a:extLst>
          </p:cNvPr>
          <p:cNvSpPr>
            <a:spLocks noGrp="1"/>
          </p:cNvSpPr>
          <p:nvPr>
            <p:ph type="ctrTitle"/>
          </p:nvPr>
        </p:nvSpPr>
        <p:spPr>
          <a:xfrm>
            <a:off x="230824" y="4583075"/>
            <a:ext cx="7609279" cy="616830"/>
          </a:xfrm>
        </p:spPr>
        <p:txBody>
          <a:bodyPr/>
          <a:lstStyle/>
          <a:p>
            <a:r>
              <a:rPr lang="en-US" sz="4000" b="1">
                <a:latin typeface="Sage Headline Black"/>
              </a:rPr>
              <a:t>Sage AR Automation Webinar</a:t>
            </a:r>
            <a:endParaRPr lang="en-US" sz="4000" b="1">
              <a:solidFill>
                <a:srgbClr val="FFFFFF"/>
              </a:solidFill>
              <a:latin typeface="Sage Headline Black"/>
            </a:endParaRPr>
          </a:p>
        </p:txBody>
      </p:sp>
      <p:sp>
        <p:nvSpPr>
          <p:cNvPr id="3" name="TextBox 2">
            <a:extLst>
              <a:ext uri="{FF2B5EF4-FFF2-40B4-BE49-F238E27FC236}">
                <a16:creationId xmlns:a16="http://schemas.microsoft.com/office/drawing/2014/main" id="{124994D8-07BF-CF8F-4210-E806860798D0}"/>
              </a:ext>
            </a:extLst>
          </p:cNvPr>
          <p:cNvSpPr txBox="1"/>
          <p:nvPr/>
        </p:nvSpPr>
        <p:spPr>
          <a:xfrm>
            <a:off x="1492469" y="4803228"/>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srgbClr val="000000"/>
              </a:solidFill>
              <a:effectLst/>
              <a:uLnTx/>
              <a:uFillTx/>
              <a:latin typeface="Sage Text" panose="02010503040201060103" pitchFamily="2" charset="77"/>
              <a:ea typeface="+mn-ea"/>
              <a:cs typeface="+mn-cs"/>
            </a:endParaRPr>
          </a:p>
        </p:txBody>
      </p:sp>
      <p:sp>
        <p:nvSpPr>
          <p:cNvPr id="4" name="TextBox 4">
            <a:extLst>
              <a:ext uri="{FF2B5EF4-FFF2-40B4-BE49-F238E27FC236}">
                <a16:creationId xmlns:a16="http://schemas.microsoft.com/office/drawing/2014/main" id="{F691CCF1-C0CA-4A72-BA0E-B6648CA2EA18}"/>
              </a:ext>
            </a:extLst>
          </p:cNvPr>
          <p:cNvSpPr txBox="1"/>
          <p:nvPr/>
        </p:nvSpPr>
        <p:spPr>
          <a:xfrm>
            <a:off x="232094" y="5385094"/>
            <a:ext cx="2547683" cy="40011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000">
                <a:solidFill>
                  <a:srgbClr val="00D639"/>
                </a:solidFill>
              </a:rPr>
              <a:t>30th April 2025</a:t>
            </a:r>
          </a:p>
        </p:txBody>
      </p:sp>
    </p:spTree>
    <p:extLst>
      <p:ext uri="{BB962C8B-B14F-4D97-AF65-F5344CB8AC3E}">
        <p14:creationId xmlns:p14="http://schemas.microsoft.com/office/powerpoint/2010/main" val="3567176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97D736-86FA-3AE7-14B3-3DB656FE15AE}"/>
              </a:ext>
            </a:extLst>
          </p:cNvPr>
          <p:cNvSpPr>
            <a:spLocks noGrp="1"/>
          </p:cNvSpPr>
          <p:nvPr>
            <p:ph type="sldNum" sz="quarter" idx="10"/>
          </p:nvPr>
        </p:nvSpPr>
        <p:spPr/>
        <p:txBody>
          <a:bodyPr/>
          <a:lstStyle/>
          <a:p>
            <a:pPr marL="0" marR="0" lvl="0" indent="0" algn="r" defTabSz="412791" rtl="0" eaLnBrk="1" fontAlgn="auto" latinLnBrk="0" hangingPunct="0">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D639"/>
                </a:solidFill>
                <a:effectLst/>
                <a:uLnTx/>
                <a:uFillTx/>
                <a:latin typeface="Sage Text Light" panose="02010303040201060103" pitchFamily="2" charset="77"/>
                <a:sym typeface="Sage Text" panose="02010503040201060103" pitchFamily="50" charset="0"/>
              </a:rPr>
              <a:t>Page </a:t>
            </a:r>
            <a:fld id="{C801F209-6BE7-4AF7-9211-E3F7558EC97C}" type="slidenum">
              <a:rPr kumimoji="0" lang="en-US" sz="900" b="0" i="0" u="none" strike="noStrike" kern="1200" cap="none" spc="0" normalizeH="0" baseline="0" noProof="0" smtClean="0">
                <a:ln>
                  <a:noFill/>
                </a:ln>
                <a:solidFill>
                  <a:srgbClr val="00D639"/>
                </a:solidFill>
                <a:effectLst/>
                <a:uLnTx/>
                <a:uFillTx/>
                <a:latin typeface="Sage Text Light" panose="02010303040201060103" pitchFamily="2" charset="77"/>
                <a:sym typeface="Sage Text" panose="02010503040201060103" pitchFamily="50" charset="0"/>
              </a:rPr>
              <a:pPr marL="0" marR="0" lvl="0" indent="0" algn="r" defTabSz="412791" rtl="0" eaLnBrk="1" fontAlgn="auto" latinLnBrk="0" hangingPunct="0">
                <a:lnSpc>
                  <a:spcPct val="100000"/>
                </a:lnSpc>
                <a:spcBef>
                  <a:spcPts val="0"/>
                </a:spcBef>
                <a:spcAft>
                  <a:spcPts val="0"/>
                </a:spcAft>
                <a:buClrTx/>
                <a:buSzTx/>
                <a:buFontTx/>
                <a:buNone/>
                <a:tabLst/>
                <a:defRPr/>
              </a:pPr>
              <a:t>10</a:t>
            </a:fld>
            <a:endParaRPr kumimoji="0" lang="en-US" sz="900" b="0" i="0" u="none" strike="noStrike" kern="1200" cap="none" spc="0" normalizeH="0" baseline="0" noProof="0">
              <a:ln>
                <a:noFill/>
              </a:ln>
              <a:solidFill>
                <a:srgbClr val="00D639"/>
              </a:solidFill>
              <a:effectLst/>
              <a:uLnTx/>
              <a:uFillTx/>
              <a:latin typeface="Sage Text Light" panose="02010303040201060103" pitchFamily="2" charset="77"/>
              <a:sym typeface="Sage Text" panose="02010503040201060103" pitchFamily="50" charset="0"/>
            </a:endParaRPr>
          </a:p>
        </p:txBody>
      </p:sp>
      <p:sp>
        <p:nvSpPr>
          <p:cNvPr id="4" name="Text Placeholder 3">
            <a:extLst>
              <a:ext uri="{FF2B5EF4-FFF2-40B4-BE49-F238E27FC236}">
                <a16:creationId xmlns:a16="http://schemas.microsoft.com/office/drawing/2014/main" id="{19109C8D-CBB2-FB39-9361-7CF693112CA7}"/>
              </a:ext>
            </a:extLst>
          </p:cNvPr>
          <p:cNvSpPr>
            <a:spLocks noGrp="1"/>
          </p:cNvSpPr>
          <p:nvPr>
            <p:ph type="body" sz="quarter" idx="14"/>
          </p:nvPr>
        </p:nvSpPr>
        <p:spPr>
          <a:xfrm>
            <a:off x="414447" y="1288809"/>
            <a:ext cx="10066740" cy="4280382"/>
          </a:xfrm>
        </p:spPr>
        <p:txBody>
          <a:bodyPr vert="horz" lIns="0" tIns="45720" rIns="0" bIns="45720" rtlCol="0" anchor="t">
            <a:noAutofit/>
          </a:bodyPr>
          <a:lstStyle/>
          <a:p>
            <a:pPr marL="1028700" lvl="2">
              <a:buFont typeface="Wingdings" panose="05000000000000000000" pitchFamily="2" charset="2"/>
              <a:buChar char="Ø"/>
            </a:pPr>
            <a:endParaRPr lang="en-IN" sz="1800">
              <a:latin typeface="Sage Text" panose="02010503040201060103" pitchFamily="2" charset="0"/>
            </a:endParaRPr>
          </a:p>
          <a:p>
            <a:pPr lvl="2" indent="0" algn="ctr">
              <a:buNone/>
            </a:pPr>
            <a:endParaRPr lang="en-IN" sz="4200">
              <a:solidFill>
                <a:srgbClr val="00D638"/>
              </a:solidFill>
              <a:latin typeface="Sage Text" panose="02010503040201060103" pitchFamily="2" charset="0"/>
            </a:endParaRPr>
          </a:p>
          <a:p>
            <a:pPr lvl="2" indent="0" algn="ctr">
              <a:buNone/>
            </a:pPr>
            <a:endParaRPr lang="en-IN" sz="4200">
              <a:solidFill>
                <a:srgbClr val="00D638"/>
              </a:solidFill>
              <a:latin typeface="Sage Text" panose="02010503040201060103" pitchFamily="2" charset="0"/>
            </a:endParaRPr>
          </a:p>
          <a:p>
            <a:pPr lvl="2" indent="0" algn="ctr">
              <a:buNone/>
            </a:pPr>
            <a:r>
              <a:rPr lang="en-IN" sz="4000">
                <a:solidFill>
                  <a:srgbClr val="00D638"/>
                </a:solidFill>
                <a:latin typeface="Sage Text"/>
              </a:rPr>
              <a:t>Thank</a:t>
            </a:r>
            <a:r>
              <a:rPr lang="en-IN" sz="4000">
                <a:latin typeface="Sage Text"/>
              </a:rPr>
              <a:t> </a:t>
            </a:r>
            <a:r>
              <a:rPr lang="en-IN" sz="4000">
                <a:solidFill>
                  <a:srgbClr val="00D638"/>
                </a:solidFill>
                <a:latin typeface="Sage Text"/>
              </a:rPr>
              <a:t>You!</a:t>
            </a:r>
            <a:r>
              <a:rPr lang="en-IN" sz="4000">
                <a:latin typeface="Sage Text"/>
              </a:rPr>
              <a:t> </a:t>
            </a:r>
          </a:p>
          <a:p>
            <a:pPr marL="1028700" lvl="2">
              <a:buFont typeface="Wingdings" panose="05000000000000000000" pitchFamily="2" charset="2"/>
              <a:buChar char="Ø"/>
            </a:pPr>
            <a:endParaRPr lang="en-IN" sz="1800" b="0">
              <a:latin typeface="Sage Text" panose="02010503040201060103" pitchFamily="2" charset="0"/>
            </a:endParaRPr>
          </a:p>
          <a:p>
            <a:pPr lvl="1"/>
            <a:endParaRPr lang="en-IN" sz="2000">
              <a:solidFill>
                <a:srgbClr val="00D638"/>
              </a:solidFill>
              <a:latin typeface="Sage Text" panose="02010503040201060103" pitchFamily="2" charset="0"/>
            </a:endParaRPr>
          </a:p>
          <a:p>
            <a:pPr lvl="1"/>
            <a:endParaRPr lang="en-IN" sz="2000">
              <a:solidFill>
                <a:srgbClr val="00D638"/>
              </a:solidFill>
              <a:latin typeface="Sage Text" panose="02010503040201060103" pitchFamily="2" charset="0"/>
            </a:endParaRPr>
          </a:p>
          <a:p>
            <a:pPr lvl="1"/>
            <a:endParaRPr lang="en-IN" sz="2000" b="0">
              <a:solidFill>
                <a:srgbClr val="00D638"/>
              </a:solidFill>
              <a:latin typeface="Sage Text" panose="02010503040201060103" pitchFamily="2" charset="0"/>
            </a:endParaRPr>
          </a:p>
        </p:txBody>
      </p:sp>
    </p:spTree>
    <p:extLst>
      <p:ext uri="{BB962C8B-B14F-4D97-AF65-F5344CB8AC3E}">
        <p14:creationId xmlns:p14="http://schemas.microsoft.com/office/powerpoint/2010/main" val="3325869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1C750-7DD9-A5F1-FC71-22B100C72AD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3AC4994-04CA-4F55-17DD-FC2D4D7CD3F6}"/>
              </a:ext>
            </a:extLst>
          </p:cNvPr>
          <p:cNvSpPr txBox="1"/>
          <p:nvPr/>
        </p:nvSpPr>
        <p:spPr>
          <a:xfrm rot="18525617">
            <a:off x="1198728" y="2843637"/>
            <a:ext cx="914400" cy="91440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age Text" panose="02010503040201060103" pitchFamily="2" charset="77"/>
                <a:ea typeface="+mn-ea"/>
                <a:cs typeface="+mn-cs"/>
              </a:rPr>
              <a:t>DRAFT</a:t>
            </a:r>
          </a:p>
        </p:txBody>
      </p:sp>
      <p:sp>
        <p:nvSpPr>
          <p:cNvPr id="16" name="Rectangle 1">
            <a:extLst>
              <a:ext uri="{FF2B5EF4-FFF2-40B4-BE49-F238E27FC236}">
                <a16:creationId xmlns:a16="http://schemas.microsoft.com/office/drawing/2014/main" id="{AE82755C-D59D-3F91-EA5B-7FB006665513}"/>
              </a:ext>
            </a:extLst>
          </p:cNvPr>
          <p:cNvSpPr>
            <a:spLocks noChangeArrowheads="1"/>
          </p:cNvSpPr>
          <p:nvPr/>
        </p:nvSpPr>
        <p:spPr bwMode="auto">
          <a:xfrm>
            <a:off x="297835" y="135872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 name="Title 3">
            <a:extLst>
              <a:ext uri="{FF2B5EF4-FFF2-40B4-BE49-F238E27FC236}">
                <a16:creationId xmlns:a16="http://schemas.microsoft.com/office/drawing/2014/main" id="{25519F13-4B16-8D95-1107-4726E03BBB8D}"/>
              </a:ext>
            </a:extLst>
          </p:cNvPr>
          <p:cNvSpPr>
            <a:spLocks noGrp="1"/>
          </p:cNvSpPr>
          <p:nvPr/>
        </p:nvSpPr>
        <p:spPr>
          <a:xfrm>
            <a:off x="297031" y="303906"/>
            <a:ext cx="10278273" cy="71101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a:defRPr/>
            </a:pPr>
            <a:r>
              <a:rPr lang="en-US" sz="3600">
                <a:solidFill>
                  <a:srgbClr val="00D639"/>
                </a:solidFill>
                <a:latin typeface="Sage Text"/>
                <a:ea typeface="+mn-ea"/>
                <a:cs typeface="+mn-cs"/>
              </a:rPr>
              <a:t>Agenda</a:t>
            </a:r>
          </a:p>
        </p:txBody>
      </p:sp>
      <p:sp>
        <p:nvSpPr>
          <p:cNvPr id="2" name="Title 3">
            <a:extLst>
              <a:ext uri="{FF2B5EF4-FFF2-40B4-BE49-F238E27FC236}">
                <a16:creationId xmlns:a16="http://schemas.microsoft.com/office/drawing/2014/main" id="{E9B9EF0D-88CE-6D99-A3A9-D2283AD80EF0}"/>
              </a:ext>
            </a:extLst>
          </p:cNvPr>
          <p:cNvSpPr>
            <a:spLocks noGrp="1"/>
          </p:cNvSpPr>
          <p:nvPr/>
        </p:nvSpPr>
        <p:spPr>
          <a:xfrm>
            <a:off x="463831" y="1996314"/>
            <a:ext cx="9229575" cy="227438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marL="342900" indent="-342900">
              <a:lnSpc>
                <a:spcPct val="150000"/>
              </a:lnSpc>
              <a:buFont typeface="Wingdings"/>
              <a:buChar char="Ø"/>
              <a:defRPr/>
            </a:pPr>
            <a:r>
              <a:rPr lang="en-US" sz="2400" spc="-50">
                <a:solidFill>
                  <a:srgbClr val="FFFFFF"/>
                </a:solidFill>
                <a:latin typeface="Sage Text"/>
                <a:cs typeface="Arial"/>
              </a:rPr>
              <a:t>Enhancements </a:t>
            </a:r>
            <a:endParaRPr lang="en-US" sz="2800" spc="-50">
              <a:solidFill>
                <a:srgbClr val="FFFFFF"/>
              </a:solidFill>
              <a:latin typeface="Sage Text"/>
              <a:cs typeface="Arial"/>
            </a:endParaRPr>
          </a:p>
          <a:p>
            <a:pPr marL="342900" indent="-342900">
              <a:lnSpc>
                <a:spcPct val="150000"/>
              </a:lnSpc>
              <a:buFont typeface="Wingdings"/>
              <a:buChar char="Ø"/>
              <a:defRPr/>
            </a:pPr>
            <a:r>
              <a:rPr lang="en-US" sz="2400" spc="-50">
                <a:solidFill>
                  <a:srgbClr val="FFFFFF"/>
                </a:solidFill>
                <a:latin typeface="Sage Text"/>
                <a:cs typeface="Arial"/>
              </a:rPr>
              <a:t>Issues </a:t>
            </a:r>
            <a:endParaRPr lang="en-US" sz="2800" b="0" i="0" u="none" strike="noStrike" kern="1200" cap="none" spc="-50" normalizeH="0" baseline="0" noProof="0">
              <a:ln>
                <a:noFill/>
              </a:ln>
              <a:solidFill>
                <a:srgbClr val="FFFFFF"/>
              </a:solidFill>
              <a:effectLst/>
              <a:uLnTx/>
              <a:uFillTx/>
              <a:latin typeface="Sage Text"/>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Sage Headline Black" panose="02010A03040201060103" pitchFamily="2" charset="77"/>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50" normalizeH="0" baseline="0" noProof="0">
              <a:ln>
                <a:noFill/>
              </a:ln>
              <a:solidFill>
                <a:srgbClr val="FFFFFF"/>
              </a:solidFill>
              <a:effectLst/>
              <a:uLnTx/>
              <a:uFillTx/>
              <a:latin typeface="Sage Text"/>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50" normalizeH="0" baseline="0" noProof="0">
              <a:ln>
                <a:noFill/>
              </a:ln>
              <a:solidFill>
                <a:srgbClr val="FFFFFF"/>
              </a:solidFill>
              <a:effectLst/>
              <a:uLnTx/>
              <a:uFillTx/>
              <a:latin typeface="Sage Text"/>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50" normalizeH="0" baseline="0" noProof="0">
              <a:ln>
                <a:noFill/>
              </a:ln>
              <a:solidFill>
                <a:srgbClr val="00D638"/>
              </a:solidFill>
              <a:effectLst/>
              <a:uLnTx/>
              <a:uFillTx/>
              <a:latin typeface="Sage Text"/>
              <a:ea typeface="+mj-ea"/>
              <a:cs typeface="Arial"/>
            </a:endParaRPr>
          </a:p>
        </p:txBody>
      </p:sp>
      <p:sp>
        <p:nvSpPr>
          <p:cNvPr id="4" name="Title 3">
            <a:extLst>
              <a:ext uri="{FF2B5EF4-FFF2-40B4-BE49-F238E27FC236}">
                <a16:creationId xmlns:a16="http://schemas.microsoft.com/office/drawing/2014/main" id="{371C578C-6406-7CEC-82FD-B5214708DC0A}"/>
              </a:ext>
            </a:extLst>
          </p:cNvPr>
          <p:cNvSpPr>
            <a:spLocks noGrp="1"/>
          </p:cNvSpPr>
          <p:nvPr/>
        </p:nvSpPr>
        <p:spPr>
          <a:xfrm>
            <a:off x="7749367" y="3428999"/>
            <a:ext cx="4028130" cy="132073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2800" b="0" i="0" u="none" strike="noStrike" kern="1200" cap="none" spc="-50" normalizeH="0" baseline="0" noProof="0">
                <a:ln>
                  <a:noFill/>
                </a:ln>
                <a:solidFill>
                  <a:srgbClr val="FFFFFF"/>
                </a:solidFill>
                <a:effectLst/>
                <a:uLnTx/>
                <a:uFillTx/>
                <a:latin typeface="Sage Text"/>
                <a:ea typeface="+mj-ea"/>
                <a:cs typeface="Arial"/>
              </a:rPr>
            </a:br>
            <a:endParaRPr kumimoji="0" lang="en-US" sz="2800" b="0" i="0" u="none" strike="noStrike" kern="1200" cap="none" spc="-50" normalizeH="0" baseline="0" noProof="0">
              <a:ln>
                <a:noFill/>
              </a:ln>
              <a:solidFill>
                <a:srgbClr val="FFFFFF"/>
              </a:solidFill>
              <a:effectLst/>
              <a:uLnTx/>
              <a:uFillTx/>
              <a:latin typeface="Sage Text"/>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Sage Headline Black" panose="02010A03040201060103" pitchFamily="2" charset="77"/>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50" normalizeH="0" baseline="0" noProof="0">
              <a:ln>
                <a:noFill/>
              </a:ln>
              <a:solidFill>
                <a:srgbClr val="FFFFFF"/>
              </a:solidFill>
              <a:effectLst/>
              <a:uLnTx/>
              <a:uFillTx/>
              <a:latin typeface="Sage Text"/>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50" normalizeH="0" baseline="0" noProof="0">
              <a:ln>
                <a:noFill/>
              </a:ln>
              <a:solidFill>
                <a:srgbClr val="FFFFFF"/>
              </a:solidFill>
              <a:effectLst/>
              <a:uLnTx/>
              <a:uFillTx/>
              <a:latin typeface="Sage Text"/>
              <a:ea typeface="+mj-ea"/>
              <a:cs typeface="Arial"/>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50" normalizeH="0" baseline="0" noProof="0">
              <a:ln>
                <a:noFill/>
              </a:ln>
              <a:solidFill>
                <a:srgbClr val="00D638"/>
              </a:solidFill>
              <a:effectLst/>
              <a:uLnTx/>
              <a:uFillTx/>
              <a:latin typeface="Sage Text"/>
              <a:ea typeface="+mj-ea"/>
              <a:cs typeface="Arial"/>
            </a:endParaRPr>
          </a:p>
        </p:txBody>
      </p:sp>
    </p:spTree>
    <p:extLst>
      <p:ext uri="{BB962C8B-B14F-4D97-AF65-F5344CB8AC3E}">
        <p14:creationId xmlns:p14="http://schemas.microsoft.com/office/powerpoint/2010/main" val="3576971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D12F5-18D9-BAE4-C2CA-15AED404A8A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ED903EB-9E5E-F09B-0123-D8F57C899B91}"/>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6" name="TextBox 5">
            <a:extLst>
              <a:ext uri="{FF2B5EF4-FFF2-40B4-BE49-F238E27FC236}">
                <a16:creationId xmlns:a16="http://schemas.microsoft.com/office/drawing/2014/main" id="{1070059E-B327-5BFC-AB13-670D0F4A0B0D}"/>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7" name="TextBox 6">
            <a:extLst>
              <a:ext uri="{FF2B5EF4-FFF2-40B4-BE49-F238E27FC236}">
                <a16:creationId xmlns:a16="http://schemas.microsoft.com/office/drawing/2014/main" id="{DD951ADE-9DF4-1524-9628-A7F07658D2C7}"/>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7" name="Title 3">
            <a:extLst>
              <a:ext uri="{FF2B5EF4-FFF2-40B4-BE49-F238E27FC236}">
                <a16:creationId xmlns:a16="http://schemas.microsoft.com/office/drawing/2014/main" id="{B6A8F210-6652-7E06-C904-DA89E14D8587}"/>
              </a:ext>
            </a:extLst>
          </p:cNvPr>
          <p:cNvSpPr>
            <a:spLocks noGrp="1"/>
          </p:cNvSpPr>
          <p:nvPr/>
        </p:nvSpPr>
        <p:spPr>
          <a:xfrm>
            <a:off x="149352" y="258629"/>
            <a:ext cx="12042648" cy="5961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Enhancement 1 </a:t>
            </a:r>
            <a:r>
              <a:rPr lang="en-US" sz="2400">
                <a:solidFill>
                  <a:srgbClr val="FFFFFF"/>
                </a:solidFill>
                <a:latin typeface="Sage Text"/>
                <a:ea typeface="+mn-ea"/>
                <a:cs typeface="+mn-cs"/>
              </a:rPr>
              <a:t>: </a:t>
            </a:r>
            <a:r>
              <a:rPr lang="en-US" sz="2400">
                <a:solidFill>
                  <a:srgbClr val="00D639"/>
                </a:solidFill>
                <a:latin typeface="Sage Text"/>
                <a:ea typeface="+mn-ea"/>
                <a:cs typeface="+mn-cs"/>
              </a:rPr>
              <a:t>: SS Portal -Autopay enhancement</a:t>
            </a:r>
            <a:endParaRPr lang="en-US" sz="2000">
              <a:solidFill>
                <a:srgbClr val="FFFFFF"/>
              </a:solidFill>
              <a:latin typeface="Sage Headline Black"/>
              <a:ea typeface="+mn-ea"/>
              <a:cs typeface="+mn-cs"/>
            </a:endParaRPr>
          </a:p>
        </p:txBody>
      </p:sp>
      <p:sp>
        <p:nvSpPr>
          <p:cNvPr id="5" name="Title 3">
            <a:extLst>
              <a:ext uri="{FF2B5EF4-FFF2-40B4-BE49-F238E27FC236}">
                <a16:creationId xmlns:a16="http://schemas.microsoft.com/office/drawing/2014/main" id="{50B45306-A42F-BF2D-6749-2698ED58B1A9}"/>
              </a:ext>
            </a:extLst>
          </p:cNvPr>
          <p:cNvSpPr>
            <a:spLocks noGrp="1"/>
          </p:cNvSpPr>
          <p:nvPr/>
        </p:nvSpPr>
        <p:spPr>
          <a:xfrm>
            <a:off x="169704" y="790103"/>
            <a:ext cx="10849987" cy="315348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endParaRPr lang="en-US" sz="1800">
              <a:latin typeface="Sage Text"/>
            </a:endParaRPr>
          </a:p>
        </p:txBody>
      </p:sp>
      <p:sp>
        <p:nvSpPr>
          <p:cNvPr id="8" name="Title 3">
            <a:extLst>
              <a:ext uri="{FF2B5EF4-FFF2-40B4-BE49-F238E27FC236}">
                <a16:creationId xmlns:a16="http://schemas.microsoft.com/office/drawing/2014/main" id="{98852E3A-87F4-3B7D-13CE-103A4981A8BA}"/>
              </a:ext>
            </a:extLst>
          </p:cNvPr>
          <p:cNvSpPr>
            <a:spLocks noGrp="1"/>
          </p:cNvSpPr>
          <p:nvPr/>
        </p:nvSpPr>
        <p:spPr>
          <a:xfrm>
            <a:off x="150463" y="792279"/>
            <a:ext cx="5573242" cy="226489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IN" sz="1800">
                <a:solidFill>
                  <a:srgbClr val="FFFFFF"/>
                </a:solidFill>
                <a:latin typeface="Arial"/>
                <a:ea typeface="+mn-ea"/>
                <a:cs typeface="Arial"/>
              </a:rPr>
              <a:t>Functional Flow</a:t>
            </a:r>
            <a:endParaRPr lang="en-US" sz="1800">
              <a:solidFill>
                <a:srgbClr val="00D639"/>
              </a:solidFill>
              <a:latin typeface="Arial"/>
              <a:ea typeface="+mn-ea"/>
              <a:cs typeface="Arial"/>
            </a:endParaRPr>
          </a:p>
          <a:p>
            <a:pPr marL="285750" indent="-285750">
              <a:buFont typeface="Arial,Sans-Serif"/>
              <a:buChar char="•"/>
            </a:pPr>
            <a:endParaRPr lang="en-IN" sz="1800">
              <a:solidFill>
                <a:srgbClr val="00D639"/>
              </a:solidFill>
              <a:latin typeface="Arial"/>
              <a:ea typeface="+mn-ea"/>
              <a:cs typeface="Arial"/>
            </a:endParaRPr>
          </a:p>
          <a:p>
            <a:pPr marL="800100" lvl="1" indent="-342900">
              <a:buFont typeface="Wingdings,Sans-Serif"/>
              <a:buChar char="Ø"/>
            </a:pPr>
            <a:r>
              <a:rPr lang="en-IN">
                <a:solidFill>
                  <a:schemeClr val="bg2"/>
                </a:solidFill>
                <a:latin typeface="Arial"/>
                <a:cs typeface="Arial"/>
              </a:rPr>
              <a:t>Open SS Portal</a:t>
            </a:r>
            <a:endParaRPr lang="en-US">
              <a:solidFill>
                <a:schemeClr val="bg2"/>
              </a:solidFill>
              <a:latin typeface="Arial"/>
              <a:cs typeface="Arial"/>
            </a:endParaRPr>
          </a:p>
          <a:p>
            <a:pPr marL="800100" lvl="1" indent="-342900">
              <a:buFont typeface="Wingdings,Sans-Serif"/>
              <a:buChar char="Ø"/>
            </a:pPr>
            <a:r>
              <a:rPr lang="en-IN">
                <a:solidFill>
                  <a:schemeClr val="bg2"/>
                </a:solidFill>
                <a:latin typeface="Arial"/>
                <a:cs typeface="Arial"/>
              </a:rPr>
              <a:t>Navigate to Open Invoices</a:t>
            </a:r>
            <a:endParaRPr lang="en-US">
              <a:solidFill>
                <a:schemeClr val="bg2"/>
              </a:solidFill>
              <a:latin typeface="Arial"/>
              <a:cs typeface="Arial"/>
            </a:endParaRPr>
          </a:p>
          <a:p>
            <a:pPr marL="800100" lvl="1" indent="-342900">
              <a:buFont typeface="Wingdings,Sans-Serif"/>
              <a:buChar char="Ø"/>
            </a:pPr>
            <a:r>
              <a:rPr lang="en-IN">
                <a:solidFill>
                  <a:schemeClr val="bg2"/>
                </a:solidFill>
                <a:latin typeface="Arial"/>
                <a:cs typeface="Arial"/>
              </a:rPr>
              <a:t>Select Automatic payments are off</a:t>
            </a:r>
          </a:p>
          <a:p>
            <a:pPr marL="800100" lvl="1" indent="-342900">
              <a:buFont typeface="Wingdings,Sans-Serif"/>
              <a:buChar char="Ø"/>
            </a:pPr>
            <a:r>
              <a:rPr lang="en-IN">
                <a:solidFill>
                  <a:schemeClr val="bg2"/>
                </a:solidFill>
                <a:latin typeface="Arial"/>
                <a:cs typeface="Arial"/>
              </a:rPr>
              <a:t>Popup appears for manage automatic payments</a:t>
            </a:r>
          </a:p>
          <a:p>
            <a:pPr marL="800100" lvl="1" indent="-342900">
              <a:buFont typeface="Wingdings" pitchFamily="2" charset="2"/>
              <a:buChar char="Ø"/>
            </a:pPr>
            <a:endParaRPr lang="en-IN">
              <a:solidFill>
                <a:schemeClr val="bg2"/>
              </a:solidFill>
              <a:latin typeface="Sage Text"/>
            </a:endParaRPr>
          </a:p>
          <a:p>
            <a:pPr marL="800100" lvl="1" indent="-342900">
              <a:buFont typeface="Wingdings" pitchFamily="2" charset="2"/>
              <a:buChar char="Ø"/>
            </a:pPr>
            <a:endParaRPr lang="en-IN">
              <a:solidFill>
                <a:schemeClr val="bg2"/>
              </a:solidFill>
              <a:latin typeface="Sage Text"/>
            </a:endParaRPr>
          </a:p>
          <a:p>
            <a:pPr marL="800100" lvl="1" indent="-342900">
              <a:buFont typeface="Wingdings" pitchFamily="2" charset="2"/>
              <a:buChar char="Ø"/>
            </a:pPr>
            <a:endParaRPr lang="en-IN">
              <a:solidFill>
                <a:schemeClr val="bg2"/>
              </a:solidFill>
              <a:latin typeface="Sage Text"/>
            </a:endParaRPr>
          </a:p>
          <a:p>
            <a:pPr marL="800100" lvl="1" indent="-342900">
              <a:buFont typeface="Wingdings" pitchFamily="2" charset="2"/>
              <a:buChar char="Ø"/>
            </a:pPr>
            <a:endParaRPr lang="en-IN">
              <a:solidFill>
                <a:schemeClr val="bg2"/>
              </a:solidFill>
              <a:latin typeface="Sage Text"/>
            </a:endParaRPr>
          </a:p>
          <a:p>
            <a:pPr lvl="1"/>
            <a:endParaRPr lang="en-IN">
              <a:solidFill>
                <a:schemeClr val="bg2"/>
              </a:solidFill>
            </a:endParaRPr>
          </a:p>
          <a:p>
            <a:pPr lvl="1"/>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2" name="Picture 1" descr="A screenshot of a computer screen&#10;&#10;AI-generated content may be incorrect.">
            <a:extLst>
              <a:ext uri="{FF2B5EF4-FFF2-40B4-BE49-F238E27FC236}">
                <a16:creationId xmlns:a16="http://schemas.microsoft.com/office/drawing/2014/main" id="{99E8318C-722F-7F4F-92E7-C10F4CFD4D32}"/>
              </a:ext>
            </a:extLst>
          </p:cNvPr>
          <p:cNvPicPr>
            <a:picLocks noChangeAspect="1"/>
          </p:cNvPicPr>
          <p:nvPr/>
        </p:nvPicPr>
        <p:blipFill>
          <a:blip r:embed="rId3"/>
          <a:stretch>
            <a:fillRect/>
          </a:stretch>
        </p:blipFill>
        <p:spPr>
          <a:xfrm>
            <a:off x="304800" y="2735682"/>
            <a:ext cx="9794240" cy="3631996"/>
          </a:xfrm>
          <a:prstGeom prst="rect">
            <a:avLst/>
          </a:prstGeom>
        </p:spPr>
      </p:pic>
    </p:spTree>
    <p:extLst>
      <p:ext uri="{BB962C8B-B14F-4D97-AF65-F5344CB8AC3E}">
        <p14:creationId xmlns:p14="http://schemas.microsoft.com/office/powerpoint/2010/main" val="204639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53C2-9668-2658-01D6-D45C500EE00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5FD33E11-4F44-19C4-BCB2-F8FCF1BB9F38}"/>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13" name="TextBox 12">
            <a:extLst>
              <a:ext uri="{FF2B5EF4-FFF2-40B4-BE49-F238E27FC236}">
                <a16:creationId xmlns:a16="http://schemas.microsoft.com/office/drawing/2014/main" id="{6CD77AFF-407C-B5CD-3F98-808B28320DD5}"/>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15" name="TextBox 14">
            <a:extLst>
              <a:ext uri="{FF2B5EF4-FFF2-40B4-BE49-F238E27FC236}">
                <a16:creationId xmlns:a16="http://schemas.microsoft.com/office/drawing/2014/main" id="{BBA3D315-AB54-4E29-EC37-96F4BED689DF}"/>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8" name="Title 3">
            <a:extLst>
              <a:ext uri="{FF2B5EF4-FFF2-40B4-BE49-F238E27FC236}">
                <a16:creationId xmlns:a16="http://schemas.microsoft.com/office/drawing/2014/main" id="{EBDCA176-1554-D35F-DA6A-247EA34A0391}"/>
              </a:ext>
            </a:extLst>
          </p:cNvPr>
          <p:cNvSpPr>
            <a:spLocks noGrp="1"/>
          </p:cNvSpPr>
          <p:nvPr/>
        </p:nvSpPr>
        <p:spPr>
          <a:xfrm>
            <a:off x="131649" y="215229"/>
            <a:ext cx="12041952" cy="98153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Enhancement 2</a:t>
            </a:r>
            <a:r>
              <a:rPr lang="en-US" sz="3600">
                <a:solidFill>
                  <a:srgbClr val="00D639"/>
                </a:solidFill>
                <a:latin typeface="Sage Text"/>
                <a:ea typeface="+mn-ea"/>
                <a:cs typeface="+mn-cs"/>
              </a:rPr>
              <a:t>: </a:t>
            </a:r>
            <a:r>
              <a:rPr lang="en-US" sz="2400">
                <a:solidFill>
                  <a:srgbClr val="00D639"/>
                </a:solidFill>
                <a:latin typeface="Sage Text"/>
                <a:ea typeface="+mn-ea"/>
                <a:cs typeface="+mn-cs"/>
              </a:rPr>
              <a:t>Archive Options for messages is now available in SS Portal</a:t>
            </a:r>
          </a:p>
          <a:p>
            <a:endParaRPr lang="en-US" sz="3600">
              <a:solidFill>
                <a:srgbClr val="00D639"/>
              </a:solidFill>
              <a:latin typeface="Sage Text"/>
              <a:ea typeface="+mn-ea"/>
              <a:cs typeface="+mn-cs"/>
            </a:endParaRPr>
          </a:p>
          <a:p>
            <a:endParaRPr lang="en-US" sz="2200">
              <a:solidFill>
                <a:srgbClr val="00D639"/>
              </a:solidFill>
              <a:latin typeface="Sage Text"/>
              <a:ea typeface="+mn-ea"/>
              <a:cs typeface="+mn-cs"/>
            </a:endParaRPr>
          </a:p>
        </p:txBody>
      </p:sp>
      <p:sp>
        <p:nvSpPr>
          <p:cNvPr id="20" name="Title 3">
            <a:extLst>
              <a:ext uri="{FF2B5EF4-FFF2-40B4-BE49-F238E27FC236}">
                <a16:creationId xmlns:a16="http://schemas.microsoft.com/office/drawing/2014/main" id="{EFF49AED-4B69-2245-6865-FFE225EA9DBD}"/>
              </a:ext>
            </a:extLst>
          </p:cNvPr>
          <p:cNvSpPr>
            <a:spLocks noGrp="1"/>
          </p:cNvSpPr>
          <p:nvPr/>
        </p:nvSpPr>
        <p:spPr>
          <a:xfrm>
            <a:off x="131649" y="1073929"/>
            <a:ext cx="4607288" cy="19916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marL="285750" indent="-285750">
              <a:buFont typeface="Wingdings"/>
              <a:buChar char="Ø"/>
            </a:pPr>
            <a:endParaRPr lang="en-US" sz="1800">
              <a:latin typeface="Sage Text"/>
            </a:endParaRPr>
          </a:p>
          <a:p>
            <a:r>
              <a:rPr lang="en-IN" sz="1800">
                <a:latin typeface="Arial"/>
                <a:cs typeface="Arial"/>
              </a:rPr>
              <a:t>Functional Flow</a:t>
            </a:r>
            <a:endParaRPr lang="en-US" sz="1800">
              <a:latin typeface="Arial"/>
              <a:cs typeface="Arial"/>
            </a:endParaRPr>
          </a:p>
          <a:p>
            <a:pPr indent="-285750">
              <a:buFont typeface="Arial"/>
              <a:buChar char="•"/>
            </a:pPr>
            <a:endParaRPr lang="en-IN" sz="1800">
              <a:latin typeface="Arial"/>
              <a:cs typeface="Arial"/>
            </a:endParaRPr>
          </a:p>
          <a:p>
            <a:pPr marL="800100" lvl="1" indent="-342900">
              <a:buFont typeface="Wingdings,Sans-Serif"/>
              <a:buChar char="Ø"/>
            </a:pPr>
            <a:r>
              <a:rPr lang="en-IN">
                <a:solidFill>
                  <a:schemeClr val="bg2"/>
                </a:solidFill>
                <a:latin typeface="Arial"/>
                <a:cs typeface="Arial"/>
              </a:rPr>
              <a:t>Open SS Portal</a:t>
            </a:r>
          </a:p>
          <a:p>
            <a:pPr marL="800100" lvl="1" indent="-342900">
              <a:buFont typeface="Wingdings,Sans-Serif"/>
              <a:buChar char="Ø"/>
            </a:pPr>
            <a:r>
              <a:rPr lang="en-IN">
                <a:solidFill>
                  <a:schemeClr val="bg2"/>
                </a:solidFill>
                <a:latin typeface="Arial"/>
                <a:cs typeface="Arial"/>
              </a:rPr>
              <a:t>Navigate to Messages Tab</a:t>
            </a:r>
            <a:endParaRPr lang="en-IN" sz="1800">
              <a:solidFill>
                <a:schemeClr val="bg2"/>
              </a:solidFill>
              <a:latin typeface="Arial"/>
              <a:cs typeface="Arial"/>
            </a:endParaRPr>
          </a:p>
          <a:p>
            <a:pPr marL="800100" lvl="1" indent="-342900">
              <a:buFont typeface="Wingdings,Sans-Serif"/>
              <a:buChar char="Ø"/>
            </a:pPr>
            <a:r>
              <a:rPr lang="en-IN">
                <a:solidFill>
                  <a:schemeClr val="bg2"/>
                </a:solidFill>
                <a:latin typeface="Arial"/>
                <a:cs typeface="Arial"/>
              </a:rPr>
              <a:t>Archive from Sent Items/Inbox - data moved to Archived Tab</a:t>
            </a:r>
          </a:p>
          <a:p>
            <a:pPr lvl="1"/>
            <a:endParaRPr lang="en-IN" sz="1800">
              <a:solidFill>
                <a:srgbClr val="FFFFFF"/>
              </a:solidFill>
              <a:latin typeface="Arial"/>
              <a:cs typeface="Arial"/>
            </a:endParaRPr>
          </a:p>
          <a:p>
            <a:pPr marL="800100" lvl="1" indent="-342900">
              <a:buFont typeface="Wingdings,Sans-Serif"/>
              <a:buChar char="Ø"/>
            </a:pPr>
            <a:endParaRPr lang="en-IN">
              <a:solidFill>
                <a:srgbClr val="000000"/>
              </a:solidFill>
              <a:latin typeface="Arial"/>
              <a:cs typeface="Arial"/>
            </a:endParaRPr>
          </a:p>
          <a:p>
            <a:pPr marL="285750" indent="-285750">
              <a:buFont typeface="Wingdings"/>
              <a:buChar char="Ø"/>
            </a:pPr>
            <a:endParaRPr lang="en-US">
              <a:solidFill>
                <a:schemeClr val="bg1"/>
              </a:solidFill>
            </a:endParaRPr>
          </a:p>
          <a:p>
            <a:pPr lvl="1"/>
            <a:endParaRPr lang="en-US" sz="1800">
              <a:solidFill>
                <a:srgbClr val="FFFFFF"/>
              </a:solidFill>
              <a:latin typeface="Sage Text"/>
            </a:endParaRPr>
          </a:p>
          <a:p>
            <a:pPr lvl="1"/>
            <a:endParaRPr lang="en-US" sz="1800">
              <a:solidFill>
                <a:srgbClr val="FFFFFF"/>
              </a:solidFill>
              <a:latin typeface="Sage Text"/>
            </a:endParaRPr>
          </a:p>
          <a:p>
            <a:pPr marL="800100" lvl="1" indent="-342900">
              <a:buFont typeface="Wingdings" pitchFamily="2" charset="2"/>
              <a:buChar char="Ø"/>
            </a:pPr>
            <a:endParaRPr lang="en-IN">
              <a:solidFill>
                <a:srgbClr val="000000"/>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3" name="Picture 2" descr="A screenshot of a computer&#10;&#10;AI-generated content may be incorrect.">
            <a:extLst>
              <a:ext uri="{FF2B5EF4-FFF2-40B4-BE49-F238E27FC236}">
                <a16:creationId xmlns:a16="http://schemas.microsoft.com/office/drawing/2014/main" id="{ABA99D3E-2E9F-26B0-7771-F2808765F435}"/>
              </a:ext>
            </a:extLst>
          </p:cNvPr>
          <p:cNvPicPr>
            <a:picLocks noChangeAspect="1"/>
          </p:cNvPicPr>
          <p:nvPr/>
        </p:nvPicPr>
        <p:blipFill>
          <a:blip r:embed="rId3"/>
          <a:stretch>
            <a:fillRect/>
          </a:stretch>
        </p:blipFill>
        <p:spPr>
          <a:xfrm>
            <a:off x="222058" y="3222211"/>
            <a:ext cx="11355917" cy="3144523"/>
          </a:xfrm>
          <a:prstGeom prst="rect">
            <a:avLst/>
          </a:prstGeom>
        </p:spPr>
      </p:pic>
    </p:spTree>
    <p:extLst>
      <p:ext uri="{BB962C8B-B14F-4D97-AF65-F5344CB8AC3E}">
        <p14:creationId xmlns:p14="http://schemas.microsoft.com/office/powerpoint/2010/main" val="2840832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CA7E5-C142-9B2D-00B8-48202ED3707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159810F-E3EA-DFC1-2F32-2E4C7D6D4D60}"/>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6" name="TextBox 5">
            <a:extLst>
              <a:ext uri="{FF2B5EF4-FFF2-40B4-BE49-F238E27FC236}">
                <a16:creationId xmlns:a16="http://schemas.microsoft.com/office/drawing/2014/main" id="{5D5A83AF-A16C-5F71-F51A-B65F00E8AC59}"/>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7" name="TextBox 6">
            <a:extLst>
              <a:ext uri="{FF2B5EF4-FFF2-40B4-BE49-F238E27FC236}">
                <a16:creationId xmlns:a16="http://schemas.microsoft.com/office/drawing/2014/main" id="{A0AAFDBB-7605-F3E2-6F18-60CBCD04AFDB}"/>
              </a:ext>
            </a:extLst>
          </p:cNvPr>
          <p:cNvSpPr txBox="1"/>
          <p:nvPr/>
        </p:nvSpPr>
        <p:spPr>
          <a:xfrm>
            <a:off x="3048000" y="3244334"/>
            <a:ext cx="6096000" cy="369332"/>
          </a:xfrm>
          <a:prstGeom prst="rect">
            <a:avLst/>
          </a:prstGeom>
          <a:noFill/>
        </p:spPr>
        <p:txBody>
          <a:bodyPr wrap="square">
            <a:spAutoFit/>
          </a:bodyPr>
          <a:lstStyle/>
          <a:p>
            <a:r>
              <a:rPr lang="en-IN"/>
              <a:t> </a:t>
            </a:r>
          </a:p>
        </p:txBody>
      </p:sp>
      <p:sp>
        <p:nvSpPr>
          <p:cNvPr id="17" name="Title 3">
            <a:extLst>
              <a:ext uri="{FF2B5EF4-FFF2-40B4-BE49-F238E27FC236}">
                <a16:creationId xmlns:a16="http://schemas.microsoft.com/office/drawing/2014/main" id="{6B045DEC-FBA9-384F-6035-056F547C8208}"/>
              </a:ext>
            </a:extLst>
          </p:cNvPr>
          <p:cNvSpPr>
            <a:spLocks noGrp="1"/>
          </p:cNvSpPr>
          <p:nvPr/>
        </p:nvSpPr>
        <p:spPr>
          <a:xfrm>
            <a:off x="149352" y="258629"/>
            <a:ext cx="12042648" cy="5961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Enhancement 3: : Sorting on </a:t>
            </a:r>
            <a:r>
              <a:rPr lang="en-US" sz="2400" err="1">
                <a:solidFill>
                  <a:srgbClr val="00D639"/>
                </a:solidFill>
                <a:latin typeface="Sage Text"/>
                <a:ea typeface="+mn-ea"/>
                <a:cs typeface="+mn-cs"/>
              </a:rPr>
              <a:t>custName</a:t>
            </a:r>
            <a:r>
              <a:rPr lang="en-US" sz="2400">
                <a:solidFill>
                  <a:srgbClr val="00D639"/>
                </a:solidFill>
                <a:latin typeface="Sage Text"/>
                <a:ea typeface="+mn-ea"/>
                <a:cs typeface="+mn-cs"/>
              </a:rPr>
              <a:t> column for document page is available in SS Portal</a:t>
            </a:r>
          </a:p>
          <a:p>
            <a:endParaRPr lang="en-US" sz="2400">
              <a:solidFill>
                <a:srgbClr val="00D639"/>
              </a:solidFill>
              <a:latin typeface="Sage Text"/>
              <a:ea typeface="+mn-ea"/>
              <a:cs typeface="+mn-cs"/>
            </a:endParaRPr>
          </a:p>
        </p:txBody>
      </p:sp>
      <p:sp>
        <p:nvSpPr>
          <p:cNvPr id="5" name="Title 3">
            <a:extLst>
              <a:ext uri="{FF2B5EF4-FFF2-40B4-BE49-F238E27FC236}">
                <a16:creationId xmlns:a16="http://schemas.microsoft.com/office/drawing/2014/main" id="{13E24D4B-0325-D445-101C-CE570474439C}"/>
              </a:ext>
            </a:extLst>
          </p:cNvPr>
          <p:cNvSpPr>
            <a:spLocks noGrp="1"/>
          </p:cNvSpPr>
          <p:nvPr/>
        </p:nvSpPr>
        <p:spPr>
          <a:xfrm>
            <a:off x="169704" y="790103"/>
            <a:ext cx="10849987" cy="315348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endParaRPr lang="en-US" sz="1800">
              <a:latin typeface="Sage Text"/>
            </a:endParaRPr>
          </a:p>
        </p:txBody>
      </p:sp>
      <p:sp>
        <p:nvSpPr>
          <p:cNvPr id="8" name="Title 3">
            <a:extLst>
              <a:ext uri="{FF2B5EF4-FFF2-40B4-BE49-F238E27FC236}">
                <a16:creationId xmlns:a16="http://schemas.microsoft.com/office/drawing/2014/main" id="{33A93A43-CAC2-12E2-9371-706BDD723E48}"/>
              </a:ext>
            </a:extLst>
          </p:cNvPr>
          <p:cNvSpPr>
            <a:spLocks noGrp="1"/>
          </p:cNvSpPr>
          <p:nvPr/>
        </p:nvSpPr>
        <p:spPr>
          <a:xfrm>
            <a:off x="149352" y="900089"/>
            <a:ext cx="4081022" cy="220960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endParaRPr lang="en-US" sz="2200">
              <a:solidFill>
                <a:srgbClr val="00D639"/>
              </a:solidFill>
              <a:latin typeface="Sage Text"/>
              <a:ea typeface="+mn-ea"/>
              <a:cs typeface="+mn-cs"/>
            </a:endParaRPr>
          </a:p>
          <a:p>
            <a:endParaRPr lang="en-IN" sz="1800">
              <a:latin typeface="Sage Text"/>
            </a:endParaRPr>
          </a:p>
          <a:p>
            <a:r>
              <a:rPr lang="en-IN" sz="1800">
                <a:latin typeface="Arial"/>
                <a:cs typeface="Arial"/>
              </a:rPr>
              <a:t>Functional Flow</a:t>
            </a:r>
            <a:endParaRPr lang="en-US" sz="1800">
              <a:latin typeface="Arial"/>
              <a:cs typeface="Arial"/>
            </a:endParaRPr>
          </a:p>
          <a:p>
            <a:pPr indent="-285750">
              <a:buFont typeface="Arial"/>
              <a:buChar char="•"/>
            </a:pPr>
            <a:endParaRPr lang="en-IN" sz="1800">
              <a:latin typeface="Arial"/>
              <a:cs typeface="Arial"/>
            </a:endParaRPr>
          </a:p>
          <a:p>
            <a:pPr marL="800100" lvl="1" indent="-342900">
              <a:buFont typeface="Wingdings,Sans-Serif"/>
              <a:buChar char="Ø"/>
            </a:pPr>
            <a:r>
              <a:rPr lang="en-IN">
                <a:solidFill>
                  <a:schemeClr val="bg2"/>
                </a:solidFill>
                <a:latin typeface="Arial"/>
                <a:cs typeface="Arial"/>
              </a:rPr>
              <a:t>Open SS Portal </a:t>
            </a:r>
            <a:endParaRPr lang="en-IN" sz="1800">
              <a:solidFill>
                <a:schemeClr val="bg2"/>
              </a:solidFill>
              <a:latin typeface="Sage Text"/>
              <a:cs typeface="Arial"/>
            </a:endParaRPr>
          </a:p>
          <a:p>
            <a:pPr marL="800100" lvl="1" indent="-342900">
              <a:buFont typeface="Wingdings,Sans-Serif"/>
              <a:buChar char="Ø"/>
            </a:pPr>
            <a:r>
              <a:rPr lang="en-IN">
                <a:solidFill>
                  <a:schemeClr val="bg2"/>
                </a:solidFill>
                <a:latin typeface="Arial"/>
                <a:cs typeface="Arial"/>
              </a:rPr>
              <a:t>Navigate to Documents Tab – Added Sorting for Columns </a:t>
            </a:r>
          </a:p>
          <a:p>
            <a:pPr lvl="1"/>
            <a:endParaRPr lang="en-IN">
              <a:solidFill>
                <a:schemeClr val="bg1"/>
              </a:solidFill>
              <a:latin typeface="Sage Text"/>
            </a:endParaRPr>
          </a:p>
        </p:txBody>
      </p:sp>
      <p:pic>
        <p:nvPicPr>
          <p:cNvPr id="2" name="Picture 1" descr="A screenshot of a computer&#10;&#10;AI-generated content may be incorrect.">
            <a:extLst>
              <a:ext uri="{FF2B5EF4-FFF2-40B4-BE49-F238E27FC236}">
                <a16:creationId xmlns:a16="http://schemas.microsoft.com/office/drawing/2014/main" id="{77286D9B-C052-DAB0-821D-D908C08B40A5}"/>
              </a:ext>
            </a:extLst>
          </p:cNvPr>
          <p:cNvPicPr>
            <a:picLocks noChangeAspect="1"/>
          </p:cNvPicPr>
          <p:nvPr/>
        </p:nvPicPr>
        <p:blipFill>
          <a:blip r:embed="rId3"/>
          <a:stretch>
            <a:fillRect/>
          </a:stretch>
        </p:blipFill>
        <p:spPr>
          <a:xfrm>
            <a:off x="1172309" y="3154955"/>
            <a:ext cx="9609667" cy="3153483"/>
          </a:xfrm>
          <a:prstGeom prst="rect">
            <a:avLst/>
          </a:prstGeom>
        </p:spPr>
      </p:pic>
    </p:spTree>
    <p:extLst>
      <p:ext uri="{BB962C8B-B14F-4D97-AF65-F5344CB8AC3E}">
        <p14:creationId xmlns:p14="http://schemas.microsoft.com/office/powerpoint/2010/main" val="2264066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FED6C-18AF-3C38-DF32-7C8BB91BDFFC}"/>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10AD38E0-3CD0-B6EC-F5E7-FD4C55224ED4}"/>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13" name="TextBox 12">
            <a:extLst>
              <a:ext uri="{FF2B5EF4-FFF2-40B4-BE49-F238E27FC236}">
                <a16:creationId xmlns:a16="http://schemas.microsoft.com/office/drawing/2014/main" id="{4C3E526F-0803-6D16-1979-B67EC343F6BC}"/>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15" name="TextBox 14">
            <a:extLst>
              <a:ext uri="{FF2B5EF4-FFF2-40B4-BE49-F238E27FC236}">
                <a16:creationId xmlns:a16="http://schemas.microsoft.com/office/drawing/2014/main" id="{63764A82-E815-298B-776E-1EE727083BF3}"/>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8" name="Title 3">
            <a:extLst>
              <a:ext uri="{FF2B5EF4-FFF2-40B4-BE49-F238E27FC236}">
                <a16:creationId xmlns:a16="http://schemas.microsoft.com/office/drawing/2014/main" id="{29235B4E-E09B-7805-18E0-3BFB54465B72}"/>
              </a:ext>
            </a:extLst>
          </p:cNvPr>
          <p:cNvSpPr>
            <a:spLocks noGrp="1"/>
          </p:cNvSpPr>
          <p:nvPr/>
        </p:nvSpPr>
        <p:spPr>
          <a:xfrm>
            <a:off x="131649" y="215230"/>
            <a:ext cx="12041952" cy="7612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Enhancement 4: added customer ID column in documents page</a:t>
            </a:r>
          </a:p>
          <a:p>
            <a:endParaRPr lang="en-US" sz="2400">
              <a:solidFill>
                <a:srgbClr val="00D639"/>
              </a:solidFill>
              <a:latin typeface="Sage Text"/>
              <a:ea typeface="+mn-ea"/>
              <a:cs typeface="+mn-cs"/>
            </a:endParaRPr>
          </a:p>
          <a:p>
            <a:endParaRPr lang="en-US" sz="1600">
              <a:ea typeface="+mn-ea"/>
              <a:cs typeface="+mn-cs"/>
            </a:endParaRPr>
          </a:p>
          <a:p>
            <a:endParaRPr lang="en-US" sz="2400">
              <a:solidFill>
                <a:srgbClr val="00D639"/>
              </a:solidFill>
              <a:latin typeface="Sage Headline Black"/>
              <a:ea typeface="+mn-ea"/>
              <a:cs typeface="+mn-cs"/>
            </a:endParaRPr>
          </a:p>
          <a:p>
            <a:endParaRPr lang="en-US" sz="2400">
              <a:solidFill>
                <a:srgbClr val="00D639"/>
              </a:solidFill>
              <a:latin typeface="Sage Headline Black"/>
              <a:ea typeface="+mn-ea"/>
              <a:cs typeface="+mn-cs"/>
            </a:endParaRPr>
          </a:p>
          <a:p>
            <a:endParaRPr lang="en-US" sz="2200">
              <a:solidFill>
                <a:srgbClr val="00D639"/>
              </a:solidFill>
              <a:latin typeface="Sage Text"/>
              <a:ea typeface="+mn-ea"/>
              <a:cs typeface="+mn-cs"/>
            </a:endParaRPr>
          </a:p>
        </p:txBody>
      </p:sp>
      <p:sp>
        <p:nvSpPr>
          <p:cNvPr id="20" name="Title 3">
            <a:extLst>
              <a:ext uri="{FF2B5EF4-FFF2-40B4-BE49-F238E27FC236}">
                <a16:creationId xmlns:a16="http://schemas.microsoft.com/office/drawing/2014/main" id="{A28FDE91-62B8-6B2F-D6EB-07C3E6AB76CC}"/>
              </a:ext>
            </a:extLst>
          </p:cNvPr>
          <p:cNvSpPr>
            <a:spLocks noGrp="1"/>
          </p:cNvSpPr>
          <p:nvPr/>
        </p:nvSpPr>
        <p:spPr>
          <a:xfrm>
            <a:off x="131649" y="1443386"/>
            <a:ext cx="6733362" cy="42776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lvl="1"/>
            <a:endParaRPr lang="en-US" sz="1800">
              <a:solidFill>
                <a:schemeClr val="bg1"/>
              </a:solidFill>
              <a:latin typeface="Sage Text"/>
            </a:endParaRPr>
          </a:p>
          <a:p>
            <a:pPr marL="800100" lvl="1" indent="-342900">
              <a:buFont typeface="Wingdings" pitchFamily="2" charset="2"/>
              <a:buChar char="Ø"/>
            </a:pPr>
            <a:endParaRPr lang="en-IN" sz="1800">
              <a:solidFill>
                <a:srgbClr val="000000"/>
              </a:solidFill>
              <a:latin typeface="Sage Text"/>
            </a:endParaRPr>
          </a:p>
          <a:p>
            <a:pPr marL="800100" lvl="1" indent="-342900">
              <a:buFont typeface="Wingdings" pitchFamily="2" charset="2"/>
              <a:buChar char="Ø"/>
            </a:pPr>
            <a:endParaRPr lang="en-IN" sz="1800">
              <a:solidFill>
                <a:srgbClr val="FFFFFF"/>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sp>
        <p:nvSpPr>
          <p:cNvPr id="4" name="Title 3">
            <a:extLst>
              <a:ext uri="{FF2B5EF4-FFF2-40B4-BE49-F238E27FC236}">
                <a16:creationId xmlns:a16="http://schemas.microsoft.com/office/drawing/2014/main" id="{1DFA6EF9-A96D-55DD-ED20-5E3E77462820}"/>
              </a:ext>
            </a:extLst>
          </p:cNvPr>
          <p:cNvSpPr>
            <a:spLocks noGrp="1"/>
          </p:cNvSpPr>
          <p:nvPr/>
        </p:nvSpPr>
        <p:spPr>
          <a:xfrm>
            <a:off x="131649" y="716149"/>
            <a:ext cx="10863213" cy="17568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marL="285750" indent="-285750">
              <a:buFont typeface="Wingdings"/>
              <a:buChar char="Ø"/>
            </a:pPr>
            <a:endParaRPr lang="en-US" sz="1800">
              <a:latin typeface="Sage Text"/>
            </a:endParaRPr>
          </a:p>
          <a:p>
            <a:r>
              <a:rPr lang="en-IN" sz="1800">
                <a:latin typeface="Arial"/>
                <a:cs typeface="Arial"/>
              </a:rPr>
              <a:t>Functional Flow</a:t>
            </a:r>
            <a:endParaRPr lang="en-US" sz="1800">
              <a:latin typeface="Arial"/>
              <a:cs typeface="Arial"/>
            </a:endParaRPr>
          </a:p>
          <a:p>
            <a:pPr indent="-285750">
              <a:buFont typeface="Arial"/>
              <a:buChar char="•"/>
            </a:pPr>
            <a:endParaRPr lang="en-IN" sz="1800">
              <a:latin typeface="Arial"/>
              <a:cs typeface="Arial"/>
            </a:endParaRPr>
          </a:p>
          <a:p>
            <a:pPr marL="800100" lvl="1" indent="-342900">
              <a:buFont typeface="Wingdings,Sans-Serif"/>
              <a:buChar char="Ø"/>
            </a:pPr>
            <a:r>
              <a:rPr lang="en-IN">
                <a:solidFill>
                  <a:schemeClr val="bg2"/>
                </a:solidFill>
                <a:latin typeface="Arial"/>
                <a:cs typeface="Arial"/>
              </a:rPr>
              <a:t>Open SS Portal </a:t>
            </a:r>
          </a:p>
          <a:p>
            <a:pPr marL="800100" lvl="1" indent="-342900">
              <a:buFont typeface="Wingdings,Sans-Serif"/>
              <a:buChar char="Ø"/>
            </a:pPr>
            <a:r>
              <a:rPr lang="en-IN">
                <a:solidFill>
                  <a:schemeClr val="bg2"/>
                </a:solidFill>
                <a:latin typeface="Arial"/>
                <a:cs typeface="Arial"/>
              </a:rPr>
              <a:t>Navigate to Documents Tab &gt; Added Customer ID Column</a:t>
            </a:r>
            <a:endParaRPr lang="en-IN" sz="1800">
              <a:solidFill>
                <a:schemeClr val="bg2"/>
              </a:solidFill>
              <a:latin typeface="Arial"/>
              <a:cs typeface="Arial"/>
            </a:endParaRPr>
          </a:p>
          <a:p>
            <a:endParaRPr lang="en-IN" sz="1800">
              <a:solidFill>
                <a:schemeClr val="bg2"/>
              </a:solidFill>
              <a:latin typeface="Arial"/>
              <a:cs typeface="Arial"/>
            </a:endParaRPr>
          </a:p>
          <a:p>
            <a:pPr marL="800100" lvl="1" indent="-342900">
              <a:buFont typeface="Wingdings,Sans-Serif"/>
              <a:buChar char="Ø"/>
            </a:pPr>
            <a:endParaRPr lang="en-IN">
              <a:solidFill>
                <a:schemeClr val="bg2"/>
              </a:solidFill>
              <a:latin typeface="Arial"/>
              <a:cs typeface="Arial"/>
            </a:endParaRPr>
          </a:p>
          <a:p>
            <a:pPr marL="800100" lvl="1" indent="-342900">
              <a:buFont typeface="Wingdings,Sans-Serif"/>
              <a:buChar char="Ø"/>
            </a:pPr>
            <a:endParaRPr lang="en-IN">
              <a:solidFill>
                <a:srgbClr val="FFFFFF"/>
              </a:solidFill>
              <a:latin typeface="Arial"/>
              <a:cs typeface="Arial"/>
            </a:endParaRPr>
          </a:p>
          <a:p>
            <a:pPr lvl="1"/>
            <a:endParaRPr lang="en-IN">
              <a:solidFill>
                <a:srgbClr val="FFFFFF"/>
              </a:solidFill>
              <a:latin typeface="Arial"/>
              <a:cs typeface="Arial"/>
            </a:endParaRPr>
          </a:p>
          <a:p>
            <a:pPr marL="800100" lvl="1" indent="-342900">
              <a:buFont typeface="Wingdings,Sans-Serif"/>
              <a:buChar char="Ø"/>
            </a:pPr>
            <a:endParaRPr lang="en-IN">
              <a:solidFill>
                <a:srgbClr val="000000"/>
              </a:solidFill>
              <a:latin typeface="Arial"/>
              <a:cs typeface="Arial"/>
            </a:endParaRPr>
          </a:p>
          <a:p>
            <a:pPr lvl="1"/>
            <a:endParaRPr lang="en-US">
              <a:solidFill>
                <a:srgbClr val="FFFFFF"/>
              </a:solidFill>
              <a:latin typeface="Sage Text"/>
            </a:endParaRPr>
          </a:p>
          <a:p>
            <a:pPr lvl="1"/>
            <a:endParaRPr lang="en-US">
              <a:solidFill>
                <a:srgbClr val="FFFFFF"/>
              </a:solidFill>
              <a:latin typeface="Sage Text"/>
            </a:endParaRPr>
          </a:p>
          <a:p>
            <a:pPr marL="800100" lvl="1" indent="-342900">
              <a:buFont typeface="Wingdings" pitchFamily="2" charset="2"/>
              <a:buChar char="Ø"/>
            </a:pPr>
            <a:endParaRPr lang="en-IN">
              <a:solidFill>
                <a:srgbClr val="000000"/>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3" name="Picture 2" descr="A screenshot of a computer&#10;&#10;AI-generated content may be incorrect.">
            <a:extLst>
              <a:ext uri="{FF2B5EF4-FFF2-40B4-BE49-F238E27FC236}">
                <a16:creationId xmlns:a16="http://schemas.microsoft.com/office/drawing/2014/main" id="{51CFFEE5-344F-71C9-93B0-1617DAB9B3BA}"/>
              </a:ext>
            </a:extLst>
          </p:cNvPr>
          <p:cNvPicPr>
            <a:picLocks noChangeAspect="1"/>
          </p:cNvPicPr>
          <p:nvPr/>
        </p:nvPicPr>
        <p:blipFill>
          <a:blip r:embed="rId3"/>
          <a:stretch>
            <a:fillRect/>
          </a:stretch>
        </p:blipFill>
        <p:spPr>
          <a:xfrm>
            <a:off x="564624" y="2419752"/>
            <a:ext cx="11176001" cy="3861239"/>
          </a:xfrm>
          <a:prstGeom prst="rect">
            <a:avLst/>
          </a:prstGeom>
        </p:spPr>
      </p:pic>
    </p:spTree>
    <p:extLst>
      <p:ext uri="{BB962C8B-B14F-4D97-AF65-F5344CB8AC3E}">
        <p14:creationId xmlns:p14="http://schemas.microsoft.com/office/powerpoint/2010/main" val="3930387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16D25-6869-DC1F-6052-6D9A96CD4C99}"/>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925B7F5-38A8-D223-D08D-2C6C8B5EB922}"/>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13" name="TextBox 12">
            <a:extLst>
              <a:ext uri="{FF2B5EF4-FFF2-40B4-BE49-F238E27FC236}">
                <a16:creationId xmlns:a16="http://schemas.microsoft.com/office/drawing/2014/main" id="{F83A0BC3-F5D5-E1E3-02F4-15321C80F3A2}"/>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15" name="TextBox 14">
            <a:extLst>
              <a:ext uri="{FF2B5EF4-FFF2-40B4-BE49-F238E27FC236}">
                <a16:creationId xmlns:a16="http://schemas.microsoft.com/office/drawing/2014/main" id="{02E13C85-29BE-0D42-039E-80E457981E32}"/>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8" name="Title 3">
            <a:extLst>
              <a:ext uri="{FF2B5EF4-FFF2-40B4-BE49-F238E27FC236}">
                <a16:creationId xmlns:a16="http://schemas.microsoft.com/office/drawing/2014/main" id="{9CC9D592-B13A-BA05-E293-C044FBBFD653}"/>
              </a:ext>
            </a:extLst>
          </p:cNvPr>
          <p:cNvSpPr>
            <a:spLocks noGrp="1"/>
          </p:cNvSpPr>
          <p:nvPr/>
        </p:nvSpPr>
        <p:spPr>
          <a:xfrm>
            <a:off x="131649" y="215230"/>
            <a:ext cx="12041952" cy="7612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Issue 1: User able to make partial payments from </a:t>
            </a:r>
            <a:r>
              <a:rPr lang="en-US" sz="2400" err="1">
                <a:solidFill>
                  <a:srgbClr val="00D639"/>
                </a:solidFill>
                <a:latin typeface="Sage Text"/>
                <a:ea typeface="+mn-ea"/>
                <a:cs typeface="+mn-cs"/>
              </a:rPr>
              <a:t>webclient</a:t>
            </a:r>
            <a:r>
              <a:rPr lang="en-US" sz="2400">
                <a:solidFill>
                  <a:srgbClr val="00D639"/>
                </a:solidFill>
                <a:latin typeface="Sage Text"/>
                <a:ea typeface="+mn-ea"/>
                <a:cs typeface="+mn-cs"/>
              </a:rPr>
              <a:t> when 'Allow Partial </a:t>
            </a:r>
            <a:r>
              <a:rPr lang="en-US" sz="2400" err="1">
                <a:solidFill>
                  <a:srgbClr val="00D639"/>
                </a:solidFill>
                <a:latin typeface="Sage Text"/>
                <a:ea typeface="+mn-ea"/>
                <a:cs typeface="+mn-cs"/>
              </a:rPr>
              <a:t>Pmts'</a:t>
            </a:r>
            <a:r>
              <a:rPr lang="en-US" sz="2400">
                <a:solidFill>
                  <a:srgbClr val="00D639"/>
                </a:solidFill>
                <a:latin typeface="Sage Text"/>
                <a:ea typeface="+mn-ea"/>
                <a:cs typeface="+mn-cs"/>
              </a:rPr>
              <a:t> option is disabled from company setting</a:t>
            </a:r>
          </a:p>
          <a:p>
            <a:endParaRPr lang="en-US" sz="2400">
              <a:solidFill>
                <a:srgbClr val="00D639"/>
              </a:solidFill>
              <a:latin typeface="Sage Text"/>
              <a:ea typeface="+mn-ea"/>
              <a:cs typeface="+mn-cs"/>
            </a:endParaRPr>
          </a:p>
          <a:p>
            <a:endParaRPr lang="en-US" sz="2400">
              <a:solidFill>
                <a:srgbClr val="00D639"/>
              </a:solidFill>
              <a:latin typeface="Sage Text"/>
              <a:ea typeface="+mn-ea"/>
              <a:cs typeface="+mn-cs"/>
            </a:endParaRPr>
          </a:p>
          <a:p>
            <a:endParaRPr lang="en-US" sz="1600">
              <a:ea typeface="+mn-ea"/>
              <a:cs typeface="+mn-cs"/>
            </a:endParaRPr>
          </a:p>
          <a:p>
            <a:endParaRPr lang="en-US" sz="2400">
              <a:solidFill>
                <a:srgbClr val="00D639"/>
              </a:solidFill>
              <a:latin typeface="Sage Headline Black"/>
              <a:ea typeface="+mn-ea"/>
              <a:cs typeface="+mn-cs"/>
            </a:endParaRPr>
          </a:p>
          <a:p>
            <a:endParaRPr lang="en-US" sz="2400">
              <a:solidFill>
                <a:srgbClr val="00D639"/>
              </a:solidFill>
              <a:latin typeface="Sage Headline Black"/>
              <a:ea typeface="+mn-ea"/>
              <a:cs typeface="+mn-cs"/>
            </a:endParaRPr>
          </a:p>
          <a:p>
            <a:endParaRPr lang="en-US" sz="2200">
              <a:solidFill>
                <a:srgbClr val="00D639"/>
              </a:solidFill>
              <a:latin typeface="Sage Text"/>
              <a:ea typeface="+mn-ea"/>
              <a:cs typeface="+mn-cs"/>
            </a:endParaRPr>
          </a:p>
        </p:txBody>
      </p:sp>
      <p:sp>
        <p:nvSpPr>
          <p:cNvPr id="20" name="Title 3">
            <a:extLst>
              <a:ext uri="{FF2B5EF4-FFF2-40B4-BE49-F238E27FC236}">
                <a16:creationId xmlns:a16="http://schemas.microsoft.com/office/drawing/2014/main" id="{DD590A86-FAC1-08A8-E459-84FAEECDF84B}"/>
              </a:ext>
            </a:extLst>
          </p:cNvPr>
          <p:cNvSpPr>
            <a:spLocks noGrp="1"/>
          </p:cNvSpPr>
          <p:nvPr/>
        </p:nvSpPr>
        <p:spPr>
          <a:xfrm>
            <a:off x="131649" y="1443386"/>
            <a:ext cx="6733362" cy="42776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lvl="1"/>
            <a:endParaRPr lang="en-US" sz="1800">
              <a:solidFill>
                <a:schemeClr val="bg1"/>
              </a:solidFill>
              <a:latin typeface="Sage Text"/>
            </a:endParaRPr>
          </a:p>
          <a:p>
            <a:pPr marL="800100" lvl="1" indent="-342900">
              <a:buFont typeface="Wingdings" pitchFamily="2" charset="2"/>
              <a:buChar char="Ø"/>
            </a:pPr>
            <a:endParaRPr lang="en-IN" sz="1800">
              <a:solidFill>
                <a:srgbClr val="000000"/>
              </a:solidFill>
              <a:latin typeface="Sage Text"/>
            </a:endParaRPr>
          </a:p>
          <a:p>
            <a:pPr marL="800100" lvl="1" indent="-342900">
              <a:buFont typeface="Wingdings" pitchFamily="2" charset="2"/>
              <a:buChar char="Ø"/>
            </a:pPr>
            <a:endParaRPr lang="en-IN" sz="1800">
              <a:solidFill>
                <a:srgbClr val="FFFFFF"/>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sp>
        <p:nvSpPr>
          <p:cNvPr id="4" name="Title 3">
            <a:extLst>
              <a:ext uri="{FF2B5EF4-FFF2-40B4-BE49-F238E27FC236}">
                <a16:creationId xmlns:a16="http://schemas.microsoft.com/office/drawing/2014/main" id="{C790DB3D-3192-CF64-32B4-1202F6763668}"/>
              </a:ext>
            </a:extLst>
          </p:cNvPr>
          <p:cNvSpPr>
            <a:spLocks noGrp="1"/>
          </p:cNvSpPr>
          <p:nvPr/>
        </p:nvSpPr>
        <p:spPr>
          <a:xfrm>
            <a:off x="131649" y="716149"/>
            <a:ext cx="10863213" cy="17568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marL="285750" indent="-285750">
              <a:buFont typeface="Wingdings"/>
              <a:buChar char="Ø"/>
            </a:pPr>
            <a:endParaRPr lang="en-US" sz="1800">
              <a:latin typeface="Sage Text"/>
            </a:endParaRPr>
          </a:p>
          <a:p>
            <a:r>
              <a:rPr lang="en-IN" sz="1800">
                <a:latin typeface="Arial"/>
                <a:cs typeface="Arial"/>
              </a:rPr>
              <a:t>Functional Flow</a:t>
            </a:r>
            <a:endParaRPr lang="en-US" sz="1800">
              <a:latin typeface="Arial"/>
              <a:cs typeface="Arial"/>
            </a:endParaRPr>
          </a:p>
          <a:p>
            <a:pPr indent="-285750">
              <a:buFont typeface="Arial"/>
              <a:buChar char="•"/>
            </a:pPr>
            <a:endParaRPr lang="en-IN" sz="1800">
              <a:latin typeface="Arial"/>
              <a:cs typeface="Arial"/>
            </a:endParaRPr>
          </a:p>
          <a:p>
            <a:pPr marL="800100" lvl="1" indent="-342900">
              <a:buFont typeface="Wingdings,Sans-Serif"/>
              <a:buChar char="Ø"/>
            </a:pPr>
            <a:r>
              <a:rPr lang="en-IN">
                <a:solidFill>
                  <a:schemeClr val="bg2"/>
                </a:solidFill>
                <a:latin typeface="Arial"/>
                <a:cs typeface="Arial"/>
              </a:rPr>
              <a:t>Login to </a:t>
            </a:r>
            <a:r>
              <a:rPr lang="en-IN" err="1">
                <a:solidFill>
                  <a:schemeClr val="bg2"/>
                </a:solidFill>
                <a:latin typeface="Arial"/>
                <a:cs typeface="Arial"/>
              </a:rPr>
              <a:t>webclient</a:t>
            </a:r>
            <a:r>
              <a:rPr lang="en-IN">
                <a:solidFill>
                  <a:schemeClr val="bg2"/>
                </a:solidFill>
                <a:latin typeface="Arial"/>
                <a:cs typeface="Arial"/>
              </a:rPr>
              <a:t> and navigate to company page.</a:t>
            </a:r>
          </a:p>
          <a:p>
            <a:pPr marL="800100" lvl="1" indent="-342900">
              <a:buFont typeface="Wingdings,Sans-Serif"/>
              <a:buChar char="Ø"/>
            </a:pPr>
            <a:r>
              <a:rPr lang="en-IN">
                <a:solidFill>
                  <a:schemeClr val="bg2"/>
                </a:solidFill>
                <a:latin typeface="Arial"/>
                <a:cs typeface="Arial"/>
              </a:rPr>
              <a:t>Update company settings with "Allow Partial </a:t>
            </a:r>
            <a:r>
              <a:rPr lang="en-IN" err="1">
                <a:solidFill>
                  <a:schemeClr val="bg2"/>
                </a:solidFill>
                <a:latin typeface="Arial"/>
                <a:cs typeface="Arial"/>
              </a:rPr>
              <a:t>Pmts</a:t>
            </a:r>
            <a:r>
              <a:rPr lang="en-IN">
                <a:solidFill>
                  <a:schemeClr val="bg2"/>
                </a:solidFill>
                <a:latin typeface="Arial"/>
                <a:cs typeface="Arial"/>
              </a:rPr>
              <a:t>" as false.</a:t>
            </a:r>
          </a:p>
          <a:p>
            <a:pPr marL="800100" lvl="1" indent="-342900">
              <a:buFont typeface="Wingdings,Sans-Serif"/>
              <a:buChar char="Ø"/>
            </a:pPr>
            <a:r>
              <a:rPr lang="en-IN">
                <a:solidFill>
                  <a:schemeClr val="bg2"/>
                </a:solidFill>
                <a:latin typeface="Arial"/>
                <a:cs typeface="Arial"/>
              </a:rPr>
              <a:t>Navigate to account details page and validate that payment amount for invoice cannot be updated.</a:t>
            </a:r>
            <a:endParaRPr lang="en-IN">
              <a:solidFill>
                <a:schemeClr val="bg2"/>
              </a:solidFill>
            </a:endParaRPr>
          </a:p>
          <a:p>
            <a:endParaRPr lang="en-IN" sz="1800">
              <a:solidFill>
                <a:schemeClr val="bg2"/>
              </a:solidFill>
              <a:latin typeface="Arial"/>
              <a:cs typeface="Arial"/>
            </a:endParaRPr>
          </a:p>
          <a:p>
            <a:pPr marL="800100" lvl="1" indent="-342900">
              <a:buFont typeface="Wingdings,Sans-Serif"/>
              <a:buChar char="Ø"/>
            </a:pPr>
            <a:endParaRPr lang="en-IN">
              <a:solidFill>
                <a:schemeClr val="bg2"/>
              </a:solidFill>
              <a:latin typeface="Arial"/>
              <a:cs typeface="Arial"/>
            </a:endParaRPr>
          </a:p>
          <a:p>
            <a:pPr marL="800100" lvl="1" indent="-342900">
              <a:buFont typeface="Wingdings,Sans-Serif"/>
              <a:buChar char="Ø"/>
            </a:pPr>
            <a:endParaRPr lang="en-IN">
              <a:solidFill>
                <a:srgbClr val="FFFFFF"/>
              </a:solidFill>
              <a:latin typeface="Arial"/>
              <a:cs typeface="Arial"/>
            </a:endParaRPr>
          </a:p>
          <a:p>
            <a:pPr lvl="1"/>
            <a:endParaRPr lang="en-IN">
              <a:solidFill>
                <a:srgbClr val="FFFFFF"/>
              </a:solidFill>
              <a:latin typeface="Arial"/>
              <a:cs typeface="Arial"/>
            </a:endParaRPr>
          </a:p>
          <a:p>
            <a:pPr marL="800100" lvl="1" indent="-342900">
              <a:buFont typeface="Wingdings,Sans-Serif"/>
              <a:buChar char="Ø"/>
            </a:pPr>
            <a:endParaRPr lang="en-IN">
              <a:solidFill>
                <a:srgbClr val="000000"/>
              </a:solidFill>
              <a:latin typeface="Arial"/>
              <a:cs typeface="Arial"/>
            </a:endParaRPr>
          </a:p>
          <a:p>
            <a:pPr lvl="1"/>
            <a:endParaRPr lang="en-US">
              <a:solidFill>
                <a:srgbClr val="FFFFFF"/>
              </a:solidFill>
              <a:latin typeface="Sage Text"/>
            </a:endParaRPr>
          </a:p>
          <a:p>
            <a:pPr lvl="1"/>
            <a:endParaRPr lang="en-US">
              <a:solidFill>
                <a:srgbClr val="FFFFFF"/>
              </a:solidFill>
              <a:latin typeface="Sage Text"/>
            </a:endParaRPr>
          </a:p>
          <a:p>
            <a:pPr marL="800100" lvl="1" indent="-342900">
              <a:buFont typeface="Wingdings" pitchFamily="2" charset="2"/>
              <a:buChar char="Ø"/>
            </a:pPr>
            <a:endParaRPr lang="en-IN">
              <a:solidFill>
                <a:srgbClr val="000000"/>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2" name="Picture 1" descr="A screenshot of a payment method&#10;&#10;AI-generated content may be incorrect.">
            <a:extLst>
              <a:ext uri="{FF2B5EF4-FFF2-40B4-BE49-F238E27FC236}">
                <a16:creationId xmlns:a16="http://schemas.microsoft.com/office/drawing/2014/main" id="{DB3B5038-82E6-66E5-CC53-EE89FC66DFC7}"/>
              </a:ext>
            </a:extLst>
          </p:cNvPr>
          <p:cNvPicPr>
            <a:picLocks noChangeAspect="1"/>
          </p:cNvPicPr>
          <p:nvPr/>
        </p:nvPicPr>
        <p:blipFill>
          <a:blip r:embed="rId3"/>
          <a:stretch>
            <a:fillRect/>
          </a:stretch>
        </p:blipFill>
        <p:spPr>
          <a:xfrm>
            <a:off x="1420954" y="2570689"/>
            <a:ext cx="8755274" cy="3628549"/>
          </a:xfrm>
          <a:prstGeom prst="rect">
            <a:avLst/>
          </a:prstGeom>
        </p:spPr>
      </p:pic>
    </p:spTree>
    <p:extLst>
      <p:ext uri="{BB962C8B-B14F-4D97-AF65-F5344CB8AC3E}">
        <p14:creationId xmlns:p14="http://schemas.microsoft.com/office/powerpoint/2010/main" val="1960248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587ED-8EFE-BC58-4665-3AEC3856EEAF}"/>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EEAD46B6-2579-D288-2FC2-9E3635267390}"/>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13" name="TextBox 12">
            <a:extLst>
              <a:ext uri="{FF2B5EF4-FFF2-40B4-BE49-F238E27FC236}">
                <a16:creationId xmlns:a16="http://schemas.microsoft.com/office/drawing/2014/main" id="{A5BE252C-6D20-7407-81C5-9DACD5ACA7AE}"/>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15" name="TextBox 14">
            <a:extLst>
              <a:ext uri="{FF2B5EF4-FFF2-40B4-BE49-F238E27FC236}">
                <a16:creationId xmlns:a16="http://schemas.microsoft.com/office/drawing/2014/main" id="{4DFF2262-6BAC-C6C6-35B7-F96E8FCDC32E}"/>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8" name="Title 3">
            <a:extLst>
              <a:ext uri="{FF2B5EF4-FFF2-40B4-BE49-F238E27FC236}">
                <a16:creationId xmlns:a16="http://schemas.microsoft.com/office/drawing/2014/main" id="{8D416807-2CA9-9440-66D0-4EA6B28ECA20}"/>
              </a:ext>
            </a:extLst>
          </p:cNvPr>
          <p:cNvSpPr>
            <a:spLocks noGrp="1"/>
          </p:cNvSpPr>
          <p:nvPr/>
        </p:nvSpPr>
        <p:spPr>
          <a:xfrm>
            <a:off x="131649" y="215230"/>
            <a:ext cx="12041952" cy="7612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Issue 1 : Users are now able to export logs to excel from the email tab on the Logs page</a:t>
            </a:r>
          </a:p>
          <a:p>
            <a:endParaRPr lang="en-US" sz="2400">
              <a:solidFill>
                <a:srgbClr val="00D639"/>
              </a:solidFill>
              <a:latin typeface="Sage Text"/>
              <a:ea typeface="+mn-ea"/>
              <a:cs typeface="+mn-cs"/>
            </a:endParaRPr>
          </a:p>
          <a:p>
            <a:endParaRPr lang="en-US" sz="2400">
              <a:solidFill>
                <a:srgbClr val="00D639"/>
              </a:solidFill>
              <a:latin typeface="Sage Text"/>
              <a:ea typeface="+mn-ea"/>
              <a:cs typeface="+mn-cs"/>
            </a:endParaRPr>
          </a:p>
          <a:p>
            <a:endParaRPr lang="en-US" sz="1600">
              <a:ea typeface="+mn-ea"/>
              <a:cs typeface="+mn-cs"/>
            </a:endParaRPr>
          </a:p>
          <a:p>
            <a:endParaRPr lang="en-US" sz="2400">
              <a:solidFill>
                <a:srgbClr val="00D639"/>
              </a:solidFill>
              <a:latin typeface="Sage Headline Black"/>
              <a:ea typeface="+mn-ea"/>
              <a:cs typeface="+mn-cs"/>
            </a:endParaRPr>
          </a:p>
          <a:p>
            <a:endParaRPr lang="en-US" sz="2400">
              <a:solidFill>
                <a:srgbClr val="00D639"/>
              </a:solidFill>
              <a:latin typeface="Sage Headline Black"/>
              <a:ea typeface="+mn-ea"/>
              <a:cs typeface="+mn-cs"/>
            </a:endParaRPr>
          </a:p>
          <a:p>
            <a:endParaRPr lang="en-US" sz="2200">
              <a:solidFill>
                <a:srgbClr val="00D639"/>
              </a:solidFill>
              <a:latin typeface="Sage Text"/>
              <a:ea typeface="+mn-ea"/>
              <a:cs typeface="+mn-cs"/>
            </a:endParaRPr>
          </a:p>
        </p:txBody>
      </p:sp>
      <p:sp>
        <p:nvSpPr>
          <p:cNvPr id="20" name="Title 3">
            <a:extLst>
              <a:ext uri="{FF2B5EF4-FFF2-40B4-BE49-F238E27FC236}">
                <a16:creationId xmlns:a16="http://schemas.microsoft.com/office/drawing/2014/main" id="{0DA16BD8-70B1-3552-CD6E-E47CAB1CB489}"/>
              </a:ext>
            </a:extLst>
          </p:cNvPr>
          <p:cNvSpPr>
            <a:spLocks noGrp="1"/>
          </p:cNvSpPr>
          <p:nvPr/>
        </p:nvSpPr>
        <p:spPr>
          <a:xfrm>
            <a:off x="131649" y="1443386"/>
            <a:ext cx="6733362" cy="42776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lvl="1"/>
            <a:endParaRPr lang="en-US" sz="1800">
              <a:solidFill>
                <a:schemeClr val="bg1"/>
              </a:solidFill>
              <a:latin typeface="Sage Text"/>
            </a:endParaRPr>
          </a:p>
          <a:p>
            <a:pPr marL="800100" lvl="1" indent="-342900">
              <a:buFont typeface="Wingdings" pitchFamily="2" charset="2"/>
              <a:buChar char="Ø"/>
            </a:pPr>
            <a:endParaRPr lang="en-IN" sz="1800">
              <a:solidFill>
                <a:srgbClr val="000000"/>
              </a:solidFill>
              <a:latin typeface="Sage Text"/>
            </a:endParaRPr>
          </a:p>
          <a:p>
            <a:pPr marL="800100" lvl="1" indent="-342900">
              <a:buFont typeface="Wingdings" pitchFamily="2" charset="2"/>
              <a:buChar char="Ø"/>
            </a:pPr>
            <a:endParaRPr lang="en-IN" sz="1800">
              <a:solidFill>
                <a:srgbClr val="FFFFFF"/>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sp>
        <p:nvSpPr>
          <p:cNvPr id="4" name="Title 3">
            <a:extLst>
              <a:ext uri="{FF2B5EF4-FFF2-40B4-BE49-F238E27FC236}">
                <a16:creationId xmlns:a16="http://schemas.microsoft.com/office/drawing/2014/main" id="{C6B24C5F-36E9-7FE1-D136-E563F68A3BE1}"/>
              </a:ext>
            </a:extLst>
          </p:cNvPr>
          <p:cNvSpPr>
            <a:spLocks noGrp="1"/>
          </p:cNvSpPr>
          <p:nvPr/>
        </p:nvSpPr>
        <p:spPr>
          <a:xfrm>
            <a:off x="131649" y="1022015"/>
            <a:ext cx="10863213" cy="17568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IN" sz="1800">
                <a:latin typeface="Arial"/>
                <a:cs typeface="Arial"/>
              </a:rPr>
              <a:t>Functional Flow</a:t>
            </a:r>
            <a:endParaRPr lang="en-US" sz="1800">
              <a:latin typeface="Arial"/>
              <a:cs typeface="Arial"/>
            </a:endParaRPr>
          </a:p>
          <a:p>
            <a:pPr indent="-285750">
              <a:buFont typeface="Arial"/>
              <a:buChar char="•"/>
            </a:pPr>
            <a:endParaRPr lang="en-IN" sz="1800">
              <a:latin typeface="Arial"/>
              <a:cs typeface="Arial"/>
            </a:endParaRPr>
          </a:p>
          <a:p>
            <a:pPr marL="800100" lvl="1" indent="-342900">
              <a:buFont typeface="Wingdings,Sans-Serif"/>
              <a:buChar char="Ø"/>
            </a:pPr>
            <a:r>
              <a:rPr lang="en-IN">
                <a:solidFill>
                  <a:schemeClr val="bg2"/>
                </a:solidFill>
                <a:latin typeface="Arial"/>
                <a:cs typeface="Arial"/>
              </a:rPr>
              <a:t>Navigate to Admin &gt; Settings &amp; Utilities &gt; Logs (Email)</a:t>
            </a:r>
            <a:endParaRPr lang="en-IN">
              <a:solidFill>
                <a:schemeClr val="bg2"/>
              </a:solidFill>
              <a:latin typeface="Sage Text"/>
              <a:cs typeface="Arial"/>
            </a:endParaRPr>
          </a:p>
          <a:p>
            <a:pPr marL="800100" lvl="1" indent="-342900">
              <a:buFont typeface="Wingdings,Sans-Serif"/>
              <a:buChar char="Ø"/>
            </a:pPr>
            <a:r>
              <a:rPr lang="en-IN">
                <a:solidFill>
                  <a:schemeClr val="bg2"/>
                </a:solidFill>
                <a:latin typeface="Arial"/>
                <a:cs typeface="Arial"/>
              </a:rPr>
              <a:t>Export to Excel &gt; Validate columns available on Exported File</a:t>
            </a:r>
            <a:endParaRPr lang="en-IN" sz="1800">
              <a:solidFill>
                <a:schemeClr val="bg2"/>
              </a:solidFill>
              <a:latin typeface="Arial"/>
              <a:cs typeface="Arial"/>
            </a:endParaRPr>
          </a:p>
          <a:p>
            <a:endParaRPr lang="en-IN" sz="1800">
              <a:solidFill>
                <a:schemeClr val="bg2"/>
              </a:solidFill>
              <a:latin typeface="Arial"/>
              <a:cs typeface="Arial"/>
            </a:endParaRPr>
          </a:p>
          <a:p>
            <a:pPr marL="800100" lvl="1" indent="-342900">
              <a:buFont typeface="Wingdings,Sans-Serif"/>
              <a:buChar char="Ø"/>
            </a:pPr>
            <a:endParaRPr lang="en-IN">
              <a:solidFill>
                <a:schemeClr val="bg2"/>
              </a:solidFill>
              <a:latin typeface="Arial"/>
              <a:cs typeface="Arial"/>
            </a:endParaRPr>
          </a:p>
          <a:p>
            <a:pPr marL="800100" lvl="1" indent="-342900">
              <a:buFont typeface="Wingdings,Sans-Serif"/>
              <a:buChar char="Ø"/>
            </a:pPr>
            <a:endParaRPr lang="en-IN">
              <a:solidFill>
                <a:srgbClr val="FFFFFF"/>
              </a:solidFill>
              <a:latin typeface="Arial"/>
              <a:cs typeface="Arial"/>
            </a:endParaRPr>
          </a:p>
          <a:p>
            <a:pPr lvl="1"/>
            <a:endParaRPr lang="en-IN">
              <a:solidFill>
                <a:srgbClr val="FFFFFF"/>
              </a:solidFill>
              <a:latin typeface="Arial"/>
              <a:cs typeface="Arial"/>
            </a:endParaRPr>
          </a:p>
          <a:p>
            <a:pPr marL="800100" lvl="1" indent="-342900">
              <a:buFont typeface="Wingdings,Sans-Serif"/>
              <a:buChar char="Ø"/>
            </a:pPr>
            <a:endParaRPr lang="en-IN">
              <a:solidFill>
                <a:srgbClr val="000000"/>
              </a:solidFill>
              <a:latin typeface="Arial"/>
              <a:cs typeface="Arial"/>
            </a:endParaRPr>
          </a:p>
          <a:p>
            <a:pPr lvl="1"/>
            <a:endParaRPr lang="en-US">
              <a:solidFill>
                <a:srgbClr val="FFFFFF"/>
              </a:solidFill>
              <a:latin typeface="Sage Text"/>
            </a:endParaRPr>
          </a:p>
          <a:p>
            <a:pPr lvl="1"/>
            <a:endParaRPr lang="en-US">
              <a:solidFill>
                <a:srgbClr val="FFFFFF"/>
              </a:solidFill>
              <a:latin typeface="Sage Text"/>
            </a:endParaRPr>
          </a:p>
          <a:p>
            <a:pPr marL="800100" lvl="1" indent="-342900">
              <a:buFont typeface="Wingdings" pitchFamily="2" charset="2"/>
              <a:buChar char="Ø"/>
            </a:pPr>
            <a:endParaRPr lang="en-IN">
              <a:solidFill>
                <a:srgbClr val="000000"/>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2" name="Picture 1" descr="A screenshot of a computer&#10;&#10;AI-generated content may be incorrect.">
            <a:extLst>
              <a:ext uri="{FF2B5EF4-FFF2-40B4-BE49-F238E27FC236}">
                <a16:creationId xmlns:a16="http://schemas.microsoft.com/office/drawing/2014/main" id="{56D39FA2-042A-3ECF-BDCD-723FD40E1D99}"/>
              </a:ext>
            </a:extLst>
          </p:cNvPr>
          <p:cNvPicPr>
            <a:picLocks noChangeAspect="1"/>
          </p:cNvPicPr>
          <p:nvPr/>
        </p:nvPicPr>
        <p:blipFill>
          <a:blip r:embed="rId3"/>
          <a:stretch>
            <a:fillRect/>
          </a:stretch>
        </p:blipFill>
        <p:spPr>
          <a:xfrm>
            <a:off x="330904" y="2604672"/>
            <a:ext cx="10847917" cy="3537784"/>
          </a:xfrm>
          <a:prstGeom prst="rect">
            <a:avLst/>
          </a:prstGeom>
        </p:spPr>
      </p:pic>
    </p:spTree>
    <p:extLst>
      <p:ext uri="{BB962C8B-B14F-4D97-AF65-F5344CB8AC3E}">
        <p14:creationId xmlns:p14="http://schemas.microsoft.com/office/powerpoint/2010/main" val="1354652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80DA3-A731-3F6D-8B97-3CBDD3D896E6}"/>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AA9DCFA-7E8B-1371-779D-4FE182DFE5A2}"/>
              </a:ext>
            </a:extLst>
          </p:cNvPr>
          <p:cNvSpPr txBox="1"/>
          <p:nvPr/>
        </p:nvSpPr>
        <p:spPr>
          <a:xfrm rot="18525617">
            <a:off x="1198728" y="2843637"/>
            <a:ext cx="914400" cy="914400"/>
          </a:xfrm>
          <a:prstGeom prst="rect">
            <a:avLst/>
          </a:prstGeom>
          <a:noFill/>
        </p:spPr>
        <p:txBody>
          <a:bodyPr wrap="none" lIns="0" tIns="0" rIns="0" bIns="0" rtlCol="0">
            <a:noAutofit/>
          </a:bodyPr>
          <a:lstStyle/>
          <a:p>
            <a:pPr algn="l"/>
            <a:r>
              <a:rPr lang="en-US" sz="1600" b="0" i="0">
                <a:solidFill>
                  <a:schemeClr val="tx1"/>
                </a:solidFill>
                <a:latin typeface="Sage Text" panose="02010503040201060103" pitchFamily="2" charset="77"/>
              </a:rPr>
              <a:t>DRAFT</a:t>
            </a:r>
          </a:p>
        </p:txBody>
      </p:sp>
      <p:sp>
        <p:nvSpPr>
          <p:cNvPr id="13" name="TextBox 12">
            <a:extLst>
              <a:ext uri="{FF2B5EF4-FFF2-40B4-BE49-F238E27FC236}">
                <a16:creationId xmlns:a16="http://schemas.microsoft.com/office/drawing/2014/main" id="{E367D947-70CE-C502-B493-596F0F6796C9}"/>
              </a:ext>
            </a:extLst>
          </p:cNvPr>
          <p:cNvSpPr txBox="1"/>
          <p:nvPr/>
        </p:nvSpPr>
        <p:spPr>
          <a:xfrm>
            <a:off x="5798591" y="3199070"/>
            <a:ext cx="914400" cy="914400"/>
          </a:xfrm>
          <a:prstGeom prst="rect">
            <a:avLst/>
          </a:prstGeom>
          <a:noFill/>
        </p:spPr>
        <p:txBody>
          <a:bodyPr wrap="square" lIns="0" tIns="0" rIns="0" bIns="0" rtlCol="0">
            <a:noAutofit/>
          </a:bodyPr>
          <a:lstStyle/>
          <a:p>
            <a:pPr algn="l"/>
            <a:endParaRPr lang="en-GB" sz="1600" b="0" i="0">
              <a:solidFill>
                <a:schemeClr val="tx1"/>
              </a:solidFill>
              <a:latin typeface="Sage Text" panose="02010503040201060103" pitchFamily="2" charset="77"/>
            </a:endParaRPr>
          </a:p>
        </p:txBody>
      </p:sp>
      <p:sp>
        <p:nvSpPr>
          <p:cNvPr id="15" name="TextBox 14">
            <a:extLst>
              <a:ext uri="{FF2B5EF4-FFF2-40B4-BE49-F238E27FC236}">
                <a16:creationId xmlns:a16="http://schemas.microsoft.com/office/drawing/2014/main" id="{293C45CF-B064-777E-A067-68C52C6F3B37}"/>
              </a:ext>
            </a:extLst>
          </p:cNvPr>
          <p:cNvSpPr txBox="1"/>
          <p:nvPr/>
        </p:nvSpPr>
        <p:spPr>
          <a:xfrm>
            <a:off x="3048000" y="3222211"/>
            <a:ext cx="6096000" cy="369332"/>
          </a:xfrm>
          <a:prstGeom prst="rect">
            <a:avLst/>
          </a:prstGeom>
          <a:noFill/>
        </p:spPr>
        <p:txBody>
          <a:bodyPr wrap="square">
            <a:spAutoFit/>
          </a:bodyPr>
          <a:lstStyle/>
          <a:p>
            <a:r>
              <a:rPr lang="en-IN"/>
              <a:t> </a:t>
            </a:r>
          </a:p>
        </p:txBody>
      </p:sp>
      <p:sp>
        <p:nvSpPr>
          <p:cNvPr id="18" name="Title 3">
            <a:extLst>
              <a:ext uri="{FF2B5EF4-FFF2-40B4-BE49-F238E27FC236}">
                <a16:creationId xmlns:a16="http://schemas.microsoft.com/office/drawing/2014/main" id="{D2FFA4E8-A9E0-6105-BCDC-C158CA171333}"/>
              </a:ext>
            </a:extLst>
          </p:cNvPr>
          <p:cNvSpPr>
            <a:spLocks noGrp="1"/>
          </p:cNvSpPr>
          <p:nvPr/>
        </p:nvSpPr>
        <p:spPr>
          <a:xfrm>
            <a:off x="131649" y="215230"/>
            <a:ext cx="12041952" cy="76129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US" sz="2400">
                <a:solidFill>
                  <a:srgbClr val="00D639"/>
                </a:solidFill>
                <a:latin typeface="Sage Text"/>
                <a:ea typeface="+mn-ea"/>
                <a:cs typeface="+mn-cs"/>
              </a:rPr>
              <a:t>Enhancement 1 : Addition of Invoice Contacts Tab on Invoice information view</a:t>
            </a:r>
          </a:p>
          <a:p>
            <a:endParaRPr lang="en-US" sz="2400">
              <a:solidFill>
                <a:srgbClr val="00D639"/>
              </a:solidFill>
              <a:latin typeface="Sage Text"/>
              <a:ea typeface="+mn-ea"/>
              <a:cs typeface="+mn-cs"/>
            </a:endParaRPr>
          </a:p>
          <a:p>
            <a:endParaRPr lang="en-US" sz="2400">
              <a:solidFill>
                <a:srgbClr val="00D639"/>
              </a:solidFill>
              <a:latin typeface="Sage Text"/>
              <a:ea typeface="+mn-ea"/>
              <a:cs typeface="+mn-cs"/>
            </a:endParaRPr>
          </a:p>
          <a:p>
            <a:endParaRPr lang="en-US" sz="1600">
              <a:ea typeface="+mn-ea"/>
              <a:cs typeface="+mn-cs"/>
            </a:endParaRPr>
          </a:p>
          <a:p>
            <a:endParaRPr lang="en-US" sz="2400">
              <a:solidFill>
                <a:srgbClr val="00D639"/>
              </a:solidFill>
              <a:latin typeface="Sage Headline Black"/>
              <a:ea typeface="+mn-ea"/>
              <a:cs typeface="+mn-cs"/>
            </a:endParaRPr>
          </a:p>
          <a:p>
            <a:endParaRPr lang="en-US" sz="2400">
              <a:solidFill>
                <a:srgbClr val="00D639"/>
              </a:solidFill>
              <a:latin typeface="Sage Headline Black"/>
              <a:ea typeface="+mn-ea"/>
              <a:cs typeface="+mn-cs"/>
            </a:endParaRPr>
          </a:p>
          <a:p>
            <a:endParaRPr lang="en-US" sz="2200">
              <a:solidFill>
                <a:srgbClr val="00D639"/>
              </a:solidFill>
              <a:latin typeface="Sage Text"/>
              <a:ea typeface="+mn-ea"/>
              <a:cs typeface="+mn-cs"/>
            </a:endParaRPr>
          </a:p>
        </p:txBody>
      </p:sp>
      <p:sp>
        <p:nvSpPr>
          <p:cNvPr id="20" name="Title 3">
            <a:extLst>
              <a:ext uri="{FF2B5EF4-FFF2-40B4-BE49-F238E27FC236}">
                <a16:creationId xmlns:a16="http://schemas.microsoft.com/office/drawing/2014/main" id="{077A39DA-58DA-6AA7-BB59-CF7A376B5CE3}"/>
              </a:ext>
            </a:extLst>
          </p:cNvPr>
          <p:cNvSpPr>
            <a:spLocks noGrp="1"/>
          </p:cNvSpPr>
          <p:nvPr/>
        </p:nvSpPr>
        <p:spPr>
          <a:xfrm>
            <a:off x="131649" y="1443386"/>
            <a:ext cx="6733362" cy="42776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pPr lvl="1"/>
            <a:endParaRPr lang="en-US" sz="1800">
              <a:solidFill>
                <a:schemeClr val="bg1"/>
              </a:solidFill>
              <a:latin typeface="Sage Text"/>
            </a:endParaRPr>
          </a:p>
          <a:p>
            <a:pPr marL="800100" lvl="1" indent="-342900">
              <a:buFont typeface="Wingdings" pitchFamily="2" charset="2"/>
              <a:buChar char="Ø"/>
            </a:pPr>
            <a:endParaRPr lang="en-IN" sz="1800">
              <a:solidFill>
                <a:srgbClr val="000000"/>
              </a:solidFill>
              <a:latin typeface="Sage Text"/>
            </a:endParaRPr>
          </a:p>
          <a:p>
            <a:pPr marL="800100" lvl="1" indent="-342900">
              <a:buFont typeface="Wingdings" pitchFamily="2" charset="2"/>
              <a:buChar char="Ø"/>
            </a:pPr>
            <a:endParaRPr lang="en-IN" sz="1800">
              <a:solidFill>
                <a:srgbClr val="FFFFFF"/>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sp>
        <p:nvSpPr>
          <p:cNvPr id="4" name="Title 3">
            <a:extLst>
              <a:ext uri="{FF2B5EF4-FFF2-40B4-BE49-F238E27FC236}">
                <a16:creationId xmlns:a16="http://schemas.microsoft.com/office/drawing/2014/main" id="{3372DFCD-D40F-9AF7-41CD-1A0031A08D98}"/>
              </a:ext>
            </a:extLst>
          </p:cNvPr>
          <p:cNvSpPr>
            <a:spLocks noGrp="1"/>
          </p:cNvSpPr>
          <p:nvPr/>
        </p:nvSpPr>
        <p:spPr>
          <a:xfrm>
            <a:off x="131649" y="716149"/>
            <a:ext cx="10863213" cy="175688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000" b="0" i="0" kern="1200">
                <a:solidFill>
                  <a:schemeClr val="bg1"/>
                </a:solidFill>
                <a:latin typeface="Sage Headline Black" panose="02010A03040201060103" pitchFamily="2" charset="77"/>
                <a:ea typeface="+mj-ea"/>
                <a:cs typeface="+mj-cs"/>
              </a:defRPr>
            </a:lvl1pPr>
          </a:lstStyle>
          <a:p>
            <a:r>
              <a:rPr lang="en-IN" sz="1800">
                <a:latin typeface="Arial"/>
                <a:cs typeface="Arial"/>
              </a:rPr>
              <a:t>Functional Flow</a:t>
            </a:r>
          </a:p>
          <a:p>
            <a:endParaRPr lang="en-US" sz="1800">
              <a:latin typeface="Arial"/>
              <a:cs typeface="Arial"/>
            </a:endParaRPr>
          </a:p>
          <a:p>
            <a:pPr marL="285750" indent="-285750">
              <a:buFont typeface="Wingdings"/>
              <a:buChar char="Ø"/>
            </a:pPr>
            <a:r>
              <a:rPr lang="en-US" sz="1800">
                <a:latin typeface="Arial"/>
                <a:cs typeface="Arial"/>
              </a:rPr>
              <a:t>Go to Account overview for any customer.</a:t>
            </a:r>
          </a:p>
          <a:p>
            <a:pPr marL="285750" indent="-285750">
              <a:buFont typeface="Wingdings"/>
              <a:buChar char="Ø"/>
            </a:pPr>
            <a:r>
              <a:rPr lang="en-US" sz="1800">
                <a:latin typeface="Arial"/>
                <a:cs typeface="Arial"/>
              </a:rPr>
              <a:t>Open invoice view for the invoice which has invoice contact available.</a:t>
            </a:r>
          </a:p>
          <a:p>
            <a:pPr marL="285750" indent="-285750">
              <a:buFont typeface="Wingdings"/>
              <a:buChar char="Ø"/>
            </a:pPr>
            <a:r>
              <a:rPr lang="en-US" sz="1800">
                <a:latin typeface="Arial"/>
                <a:cs typeface="Arial"/>
              </a:rPr>
              <a:t>Click on contacts tab and it will show invoice contacts data.</a:t>
            </a:r>
          </a:p>
          <a:p>
            <a:endParaRPr lang="en-IN" sz="1800">
              <a:solidFill>
                <a:schemeClr val="bg2"/>
              </a:solidFill>
              <a:latin typeface="Arial"/>
              <a:cs typeface="Arial"/>
            </a:endParaRPr>
          </a:p>
          <a:p>
            <a:pPr marL="800100" lvl="1" indent="-342900">
              <a:buFont typeface="Wingdings,Sans-Serif"/>
              <a:buChar char="Ø"/>
            </a:pPr>
            <a:endParaRPr lang="en-IN">
              <a:solidFill>
                <a:schemeClr val="bg2"/>
              </a:solidFill>
              <a:latin typeface="Arial"/>
              <a:cs typeface="Arial"/>
            </a:endParaRPr>
          </a:p>
          <a:p>
            <a:pPr marL="800100" lvl="1" indent="-342900">
              <a:buFont typeface="Wingdings,Sans-Serif"/>
              <a:buChar char="Ø"/>
            </a:pPr>
            <a:endParaRPr lang="en-IN">
              <a:solidFill>
                <a:srgbClr val="FFFFFF"/>
              </a:solidFill>
              <a:latin typeface="Arial"/>
              <a:cs typeface="Arial"/>
            </a:endParaRPr>
          </a:p>
          <a:p>
            <a:pPr lvl="1"/>
            <a:endParaRPr lang="en-IN">
              <a:solidFill>
                <a:srgbClr val="FFFFFF"/>
              </a:solidFill>
              <a:latin typeface="Arial"/>
              <a:cs typeface="Arial"/>
            </a:endParaRPr>
          </a:p>
          <a:p>
            <a:pPr marL="800100" lvl="1" indent="-342900">
              <a:buFont typeface="Wingdings,Sans-Serif"/>
              <a:buChar char="Ø"/>
            </a:pPr>
            <a:endParaRPr lang="en-IN">
              <a:solidFill>
                <a:srgbClr val="000000"/>
              </a:solidFill>
              <a:latin typeface="Arial"/>
              <a:cs typeface="Arial"/>
            </a:endParaRPr>
          </a:p>
          <a:p>
            <a:pPr lvl="1"/>
            <a:endParaRPr lang="en-US">
              <a:solidFill>
                <a:srgbClr val="FFFFFF"/>
              </a:solidFill>
              <a:latin typeface="Sage Text"/>
            </a:endParaRPr>
          </a:p>
          <a:p>
            <a:pPr lvl="1"/>
            <a:endParaRPr lang="en-US">
              <a:solidFill>
                <a:srgbClr val="FFFFFF"/>
              </a:solidFill>
              <a:latin typeface="Sage Text"/>
            </a:endParaRPr>
          </a:p>
          <a:p>
            <a:pPr marL="800100" lvl="1" indent="-342900">
              <a:buFont typeface="Wingdings" pitchFamily="2" charset="2"/>
              <a:buChar char="Ø"/>
            </a:pPr>
            <a:endParaRPr lang="en-IN">
              <a:solidFill>
                <a:srgbClr val="000000"/>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a:p>
            <a:pPr marL="800100" lvl="1" indent="-342900">
              <a:buFont typeface="Wingdings" pitchFamily="2" charset="2"/>
              <a:buChar char="Ø"/>
            </a:pPr>
            <a:endParaRPr lang="en-IN">
              <a:solidFill>
                <a:schemeClr val="bg1"/>
              </a:solidFill>
              <a:latin typeface="Sage Text"/>
            </a:endParaRPr>
          </a:p>
        </p:txBody>
      </p:sp>
      <p:pic>
        <p:nvPicPr>
          <p:cNvPr id="3" name="Picture 2" descr="A screenshot of a computer">
            <a:extLst>
              <a:ext uri="{FF2B5EF4-FFF2-40B4-BE49-F238E27FC236}">
                <a16:creationId xmlns:a16="http://schemas.microsoft.com/office/drawing/2014/main" id="{2ABA0DB5-6EBC-E9B4-4D03-3E5748DF635B}"/>
              </a:ext>
            </a:extLst>
          </p:cNvPr>
          <p:cNvPicPr>
            <a:picLocks noChangeAspect="1"/>
          </p:cNvPicPr>
          <p:nvPr/>
        </p:nvPicPr>
        <p:blipFill>
          <a:blip r:embed="rId3"/>
          <a:stretch>
            <a:fillRect/>
          </a:stretch>
        </p:blipFill>
        <p:spPr>
          <a:xfrm>
            <a:off x="1350818" y="2358736"/>
            <a:ext cx="9351818" cy="4040962"/>
          </a:xfrm>
          <a:prstGeom prst="rect">
            <a:avLst/>
          </a:prstGeom>
        </p:spPr>
      </p:pic>
    </p:spTree>
    <p:extLst>
      <p:ext uri="{BB962C8B-B14F-4D97-AF65-F5344CB8AC3E}">
        <p14:creationId xmlns:p14="http://schemas.microsoft.com/office/powerpoint/2010/main" val="602643425"/>
      </p:ext>
    </p:extLst>
  </p:cSld>
  <p:clrMapOvr>
    <a:masterClrMapping/>
  </p:clrMapOvr>
</p:sld>
</file>

<file path=ppt/theme/theme1.xml><?xml version="1.0" encoding="utf-8"?>
<a:theme xmlns:a="http://schemas.openxmlformats.org/drawingml/2006/main" name="SAGE 2023 MASTER">
  <a:themeElements>
    <a:clrScheme name="Sage 2023 1">
      <a:dk1>
        <a:srgbClr val="000000"/>
      </a:dk1>
      <a:lt1>
        <a:srgbClr val="FFFFFF"/>
      </a:lt1>
      <a:dk2>
        <a:srgbClr val="00D639"/>
      </a:dk2>
      <a:lt2>
        <a:srgbClr val="FFFFFF"/>
      </a:lt2>
      <a:accent1>
        <a:srgbClr val="00A65C"/>
      </a:accent1>
      <a:accent2>
        <a:srgbClr val="006361"/>
      </a:accent2>
      <a:accent3>
        <a:srgbClr val="00283F"/>
      </a:accent3>
      <a:accent4>
        <a:srgbClr val="491828"/>
      </a:accent4>
      <a:accent5>
        <a:srgbClr val="A13828"/>
      </a:accent5>
      <a:accent6>
        <a:srgbClr val="E98709"/>
      </a:accent6>
      <a:hlink>
        <a:srgbClr val="00A02B"/>
      </a:hlink>
      <a:folHlink>
        <a:srgbClr val="00D639"/>
      </a:folHlink>
    </a:clrScheme>
    <a:fontScheme name="Sage New Brand_Mar2022">
      <a:majorFont>
        <a:latin typeface="Sage Headline Black"/>
        <a:ea typeface=""/>
        <a:cs typeface=""/>
      </a:majorFont>
      <a:minorFont>
        <a:latin typeface="Sage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8100" cap="rnd">
          <a:solidFill>
            <a:schemeClr val="tx2"/>
          </a:solidFill>
          <a:round/>
        </a:ln>
      </a:spPr>
      <a:bodyPr rtlCol="0" anchor="ctr"/>
      <a:lstStyle>
        <a:defPPr algn="ctr">
          <a:defRPr sz="1200" b="1" dirty="0" err="1">
            <a:solidFill>
              <a:schemeClr val="tx1"/>
            </a:solidFill>
            <a:latin typeface="Sage Text" panose="02010503040201060103" pitchFamily="2" charset="77"/>
          </a:defRPr>
        </a:defPPr>
      </a:lstStyle>
      <a:style>
        <a:lnRef idx="2">
          <a:schemeClr val="accent1">
            <a:shade val="50000"/>
          </a:schemeClr>
        </a:lnRef>
        <a:fillRef idx="1">
          <a:schemeClr val="accent1"/>
        </a:fillRef>
        <a:effectRef idx="0">
          <a:schemeClr val="accent1"/>
        </a:effectRef>
        <a:fontRef idx="minor">
          <a:schemeClr val="lt1"/>
        </a:fontRef>
      </a:style>
    </a:spDef>
    <a:lnDef>
      <a:spPr>
        <a:ln w="38100" cap="rnd">
          <a:solidFill>
            <a:schemeClr val="tx2"/>
          </a:solidFill>
          <a:round/>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600" b="0" i="0" dirty="0" err="1" smtClean="0">
            <a:solidFill>
              <a:schemeClr val="tx1"/>
            </a:solidFill>
            <a:latin typeface="Sage Text" panose="02010503040201060103" pitchFamily="2" charset="77"/>
          </a:defRPr>
        </a:defPPr>
      </a:lstStyle>
    </a:txDef>
  </a:objectDefaults>
  <a:extraClrSchemeLst/>
  <a:extLst>
    <a:ext uri="{05A4C25C-085E-4340-85A3-A5531E510DB2}">
      <thm15:themeFamily xmlns:thm15="http://schemas.microsoft.com/office/thememl/2012/main" name="Presentation6" id="{887E5751-22BF-A741-9C00-54FC8ABFD4F4}" vid="{BD78E863-6051-D349-A0FE-C58B89228B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084F9DF38DFC745AF573EE785A68511" ma:contentTypeVersion="16" ma:contentTypeDescription="Create a new document." ma:contentTypeScope="" ma:versionID="0ad979774378d7e03b076063fefa24e7">
  <xsd:schema xmlns:xsd="http://www.w3.org/2001/XMLSchema" xmlns:xs="http://www.w3.org/2001/XMLSchema" xmlns:p="http://schemas.microsoft.com/office/2006/metadata/properties" xmlns:ns3="a3720a72-4e93-48b3-a810-dedd08f4fdfd" xmlns:ns4="ba7ccdd3-5d48-4b0d-99f0-aa772442ca7d" targetNamespace="http://schemas.microsoft.com/office/2006/metadata/properties" ma:root="true" ma:fieldsID="9a55e467c528c4d62ce876250a054e9c" ns3:_="" ns4:_="">
    <xsd:import namespace="a3720a72-4e93-48b3-a810-dedd08f4fdfd"/>
    <xsd:import namespace="ba7ccdd3-5d48-4b0d-99f0-aa772442ca7d"/>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720a72-4e93-48b3-a810-dedd08f4fdfd"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7ccdd3-5d48-4b0d-99f0-aa772442ca7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3720a72-4e93-48b3-a810-dedd08f4fdfd" xsi:nil="true"/>
  </documentManagement>
</p:properties>
</file>

<file path=customXml/itemProps1.xml><?xml version="1.0" encoding="utf-8"?>
<ds:datastoreItem xmlns:ds="http://schemas.openxmlformats.org/officeDocument/2006/customXml" ds:itemID="{DE54E71A-C8FD-41F8-A298-C12AE252C049}">
  <ds:schemaRefs>
    <ds:schemaRef ds:uri="http://schemas.microsoft.com/sharepoint/v3/contenttype/forms"/>
  </ds:schemaRefs>
</ds:datastoreItem>
</file>

<file path=customXml/itemProps2.xml><?xml version="1.0" encoding="utf-8"?>
<ds:datastoreItem xmlns:ds="http://schemas.openxmlformats.org/officeDocument/2006/customXml" ds:itemID="{B92265B4-EF64-43C8-8AC8-22042432F66D}">
  <ds:schemaRefs>
    <ds:schemaRef ds:uri="a3720a72-4e93-48b3-a810-dedd08f4fdfd"/>
    <ds:schemaRef ds:uri="ba7ccdd3-5d48-4b0d-99f0-aa772442ca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EFA891-5F43-47F6-B88E-5375A54C2224}">
  <ds:schemaRefs>
    <ds:schemaRef ds:uri="a3720a72-4e93-48b3-a810-dedd08f4fdfd"/>
    <ds:schemaRef ds:uri="ba7ccdd3-5d48-4b0d-99f0-aa772442ca7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32dd7c-41f6-492d-a1a3-c58eb02cf4f8}" enabled="0" method="" siteId="{3e32dd7c-41f6-492d-a1a3-c58eb02cf4f8}"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10</Slides>
  <Notes>9</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SAGE 2023 MASTER</vt:lpstr>
      <vt:lpstr>Sage AR Automation Webinar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Kumar, Anshu</dc:creator>
  <cp:revision>3</cp:revision>
  <dcterms:created xsi:type="dcterms:W3CDTF">2024-12-09T09:05:24Z</dcterms:created>
  <dcterms:modified xsi:type="dcterms:W3CDTF">2025-05-07T12:47:55Z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0x010100A084F9DF38DFC745AF573EE785A68511</vt:lpwstr>
  </property>
</Properties>
</file>