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5"/>
  </p:notesMasterIdLst>
  <p:sldIdLst>
    <p:sldId id="258" r:id="rId5"/>
    <p:sldId id="2147471252" r:id="rId6"/>
    <p:sldId id="2147471280" r:id="rId7"/>
    <p:sldId id="2147471271" r:id="rId8"/>
    <p:sldId id="2147471295" r:id="rId9"/>
    <p:sldId id="2147471294" r:id="rId10"/>
    <p:sldId id="2147471296" r:id="rId11"/>
    <p:sldId id="2147471298" r:id="rId12"/>
    <p:sldId id="2147471297" r:id="rId13"/>
    <p:sldId id="214747122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C9D0A7-0A0F-6128-C953-F7DCBB089DA6}" name="Shah, Ruchit" initials="SR" userId="S::ruchit.shah@sage.com::2c8bfd6a-e477-48ac-b5e7-cd69fb807e3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65F83-1AEC-8882-E401-375E6108BD6A}" v="1" dt="2025-05-07T06:49:59.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285FC-7E47-4C41-9375-D2A1C9295979}" type="datetimeFigureOut">
              <a:rPr lang="en-IN" smtClean="0"/>
              <a:t>07-05-2025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B6660-6C33-46B5-A5F1-8F7E782B0A27}" type="slidenum">
              <a:rPr lang="en-IN" smtClean="0"/>
              <a:t>‹#›</a:t>
            </a:fld>
            <a:endParaRPr lang="en-IN"/>
          </a:p>
        </p:txBody>
      </p:sp>
    </p:spTree>
    <p:extLst>
      <p:ext uri="{BB962C8B-B14F-4D97-AF65-F5344CB8AC3E}">
        <p14:creationId xmlns:p14="http://schemas.microsoft.com/office/powerpoint/2010/main" val="323487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A34BB-A9A1-F443-83E0-B75621DD35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42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F8659-AB08-673A-969B-D6700A022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E32B5-F87E-853F-4F4C-FE444F844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6EE59-6B5E-6603-A56A-14B96CD905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89234A4-3F15-3495-7706-106A780406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A34BB-A9A1-F443-83E0-B75621DD35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66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EA979-9955-0A88-24F5-C5608D0A2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64EDC-F318-F5D1-A9F6-BD65E4803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E0383-F316-C855-DA36-0442B051E274}"/>
              </a:ext>
            </a:extLst>
          </p:cNvPr>
          <p:cNvSpPr>
            <a:spLocks noGrp="1"/>
          </p:cNvSpPr>
          <p:nvPr>
            <p:ph type="body" idx="1"/>
          </p:nvPr>
        </p:nvSpPr>
        <p:spPr/>
        <p:txBody>
          <a:bodyPr/>
          <a:lstStyle/>
          <a:p>
            <a:r>
              <a:rPr lang="en-GB" sz="1200"/>
              <a:t>Screenshot from Product Board Backlog</a:t>
            </a:r>
          </a:p>
          <a:p>
            <a:r>
              <a:rPr lang="en-GB" sz="1200"/>
              <a:t>View =  (Feature Backlog &gt; Grouped by Release &gt; Hierarchy)</a:t>
            </a:r>
          </a:p>
          <a:p>
            <a:endParaRPr lang="en-GB" sz="1200"/>
          </a:p>
          <a:p>
            <a:endParaRPr lang="en-GB"/>
          </a:p>
        </p:txBody>
      </p:sp>
      <p:sp>
        <p:nvSpPr>
          <p:cNvPr id="4" name="Slide Number Placeholder 3">
            <a:extLst>
              <a:ext uri="{FF2B5EF4-FFF2-40B4-BE49-F238E27FC236}">
                <a16:creationId xmlns:a16="http://schemas.microsoft.com/office/drawing/2014/main" id="{E64C8F76-0233-8878-70F9-EAB37487EE53}"/>
              </a:ext>
            </a:extLst>
          </p:cNvPr>
          <p:cNvSpPr>
            <a:spLocks noGrp="1"/>
          </p:cNvSpPr>
          <p:nvPr>
            <p:ph type="sldNum" sz="quarter" idx="5"/>
          </p:nvPr>
        </p:nvSpPr>
        <p:spPr/>
        <p:txBody>
          <a:bodyPr/>
          <a:lstStyle/>
          <a:p>
            <a:fld id="{70EA34BB-A9A1-F443-83E0-B75621DD3564}" type="slidenum">
              <a:rPr lang="en-US" smtClean="0"/>
              <a:t>3</a:t>
            </a:fld>
            <a:endParaRPr lang="en-US"/>
          </a:p>
        </p:txBody>
      </p:sp>
    </p:spTree>
    <p:extLst>
      <p:ext uri="{BB962C8B-B14F-4D97-AF65-F5344CB8AC3E}">
        <p14:creationId xmlns:p14="http://schemas.microsoft.com/office/powerpoint/2010/main" val="171731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C9D10-3FE2-AB8F-A846-DB505F56C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746CA-D2C7-3260-BE42-76F544B2DE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D883A-68EE-1A6D-1B8D-0C9EDBE03C70}"/>
              </a:ext>
            </a:extLst>
          </p:cNvPr>
          <p:cNvSpPr>
            <a:spLocks noGrp="1"/>
          </p:cNvSpPr>
          <p:nvPr>
            <p:ph type="body" idx="1"/>
          </p:nvPr>
        </p:nvSpPr>
        <p:spPr/>
        <p:txBody>
          <a:bodyPr/>
          <a:lstStyle/>
          <a:p>
            <a:r>
              <a:rPr lang="en-GB" sz="1200"/>
              <a:t>Screenshot from Product Board Backlog</a:t>
            </a:r>
          </a:p>
          <a:p>
            <a:r>
              <a:rPr lang="en-GB" sz="1200"/>
              <a:t>View =  (Feature Backlog &gt; Grouped by Release &gt; Hierarchy)</a:t>
            </a:r>
          </a:p>
          <a:p>
            <a:endParaRPr lang="en-GB" sz="1200"/>
          </a:p>
          <a:p>
            <a:endParaRPr lang="en-GB"/>
          </a:p>
        </p:txBody>
      </p:sp>
      <p:sp>
        <p:nvSpPr>
          <p:cNvPr id="4" name="Slide Number Placeholder 3">
            <a:extLst>
              <a:ext uri="{FF2B5EF4-FFF2-40B4-BE49-F238E27FC236}">
                <a16:creationId xmlns:a16="http://schemas.microsoft.com/office/drawing/2014/main" id="{8D6BB7FB-B463-3ACE-0F3D-1CBD7863A0E0}"/>
              </a:ext>
            </a:extLst>
          </p:cNvPr>
          <p:cNvSpPr>
            <a:spLocks noGrp="1"/>
          </p:cNvSpPr>
          <p:nvPr>
            <p:ph type="sldNum" sz="quarter" idx="5"/>
          </p:nvPr>
        </p:nvSpPr>
        <p:spPr/>
        <p:txBody>
          <a:bodyPr/>
          <a:lstStyle/>
          <a:p>
            <a:fld id="{70EA34BB-A9A1-F443-83E0-B75621DD3564}" type="slidenum">
              <a:rPr lang="en-US" smtClean="0"/>
              <a:t>4</a:t>
            </a:fld>
            <a:endParaRPr lang="en-US"/>
          </a:p>
        </p:txBody>
      </p:sp>
    </p:spTree>
    <p:extLst>
      <p:ext uri="{BB962C8B-B14F-4D97-AF65-F5344CB8AC3E}">
        <p14:creationId xmlns:p14="http://schemas.microsoft.com/office/powerpoint/2010/main" val="210252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AB7C9-2455-DAD7-8E3C-C9941EE45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04132-AD99-1FB1-2293-3A6CF5628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EE82C-CCBC-FC17-8E1A-110717382638}"/>
              </a:ext>
            </a:extLst>
          </p:cNvPr>
          <p:cNvSpPr>
            <a:spLocks noGrp="1"/>
          </p:cNvSpPr>
          <p:nvPr>
            <p:ph type="body" idx="1"/>
          </p:nvPr>
        </p:nvSpPr>
        <p:spPr/>
        <p:txBody>
          <a:bodyPr/>
          <a:lstStyle/>
          <a:p>
            <a:r>
              <a:rPr lang="en-GB" sz="1200"/>
              <a:t>Screenshot from Product Board Backlog</a:t>
            </a:r>
          </a:p>
          <a:p>
            <a:r>
              <a:rPr lang="en-GB" sz="1200"/>
              <a:t>View =  (Feature Backlog &gt; Grouped by Release &gt; Hierarchy)</a:t>
            </a:r>
          </a:p>
          <a:p>
            <a:endParaRPr lang="en-GB" sz="1200"/>
          </a:p>
          <a:p>
            <a:endParaRPr lang="en-GB"/>
          </a:p>
        </p:txBody>
      </p:sp>
      <p:sp>
        <p:nvSpPr>
          <p:cNvPr id="4" name="Slide Number Placeholder 3">
            <a:extLst>
              <a:ext uri="{FF2B5EF4-FFF2-40B4-BE49-F238E27FC236}">
                <a16:creationId xmlns:a16="http://schemas.microsoft.com/office/drawing/2014/main" id="{5D8C0644-02E3-B8B3-F996-B54C3C5EE49C}"/>
              </a:ext>
            </a:extLst>
          </p:cNvPr>
          <p:cNvSpPr>
            <a:spLocks noGrp="1"/>
          </p:cNvSpPr>
          <p:nvPr>
            <p:ph type="sldNum" sz="quarter" idx="5"/>
          </p:nvPr>
        </p:nvSpPr>
        <p:spPr/>
        <p:txBody>
          <a:bodyPr/>
          <a:lstStyle/>
          <a:p>
            <a:fld id="{70EA34BB-A9A1-F443-83E0-B75621DD3564}" type="slidenum">
              <a:rPr lang="en-US" smtClean="0"/>
              <a:t>5</a:t>
            </a:fld>
            <a:endParaRPr lang="en-US"/>
          </a:p>
        </p:txBody>
      </p:sp>
    </p:spTree>
    <p:extLst>
      <p:ext uri="{BB962C8B-B14F-4D97-AF65-F5344CB8AC3E}">
        <p14:creationId xmlns:p14="http://schemas.microsoft.com/office/powerpoint/2010/main" val="18728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C3CF9-A6B7-A138-21F9-B7EB7CEF8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61BC1-B0B0-187D-BB1F-DE8382FAC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29797-8991-2067-33D8-2CC55630A1CB}"/>
              </a:ext>
            </a:extLst>
          </p:cNvPr>
          <p:cNvSpPr>
            <a:spLocks noGrp="1"/>
          </p:cNvSpPr>
          <p:nvPr>
            <p:ph type="body" idx="1"/>
          </p:nvPr>
        </p:nvSpPr>
        <p:spPr/>
        <p:txBody>
          <a:bodyPr/>
          <a:lstStyle/>
          <a:p>
            <a:r>
              <a:rPr lang="en-GB" sz="1200"/>
              <a:t>Screenshot from Product Board Backlog</a:t>
            </a:r>
          </a:p>
          <a:p>
            <a:r>
              <a:rPr lang="en-GB" sz="1200"/>
              <a:t>View =  (Feature Backlog &gt; Grouped by Release &gt; Hierarchy)</a:t>
            </a:r>
          </a:p>
          <a:p>
            <a:endParaRPr lang="en-GB" sz="1200"/>
          </a:p>
          <a:p>
            <a:endParaRPr lang="en-GB"/>
          </a:p>
        </p:txBody>
      </p:sp>
      <p:sp>
        <p:nvSpPr>
          <p:cNvPr id="4" name="Slide Number Placeholder 3">
            <a:extLst>
              <a:ext uri="{FF2B5EF4-FFF2-40B4-BE49-F238E27FC236}">
                <a16:creationId xmlns:a16="http://schemas.microsoft.com/office/drawing/2014/main" id="{4D66CD48-7D47-99E1-D673-9572497052AC}"/>
              </a:ext>
            </a:extLst>
          </p:cNvPr>
          <p:cNvSpPr>
            <a:spLocks noGrp="1"/>
          </p:cNvSpPr>
          <p:nvPr>
            <p:ph type="sldNum" sz="quarter" idx="5"/>
          </p:nvPr>
        </p:nvSpPr>
        <p:spPr/>
        <p:txBody>
          <a:bodyPr/>
          <a:lstStyle/>
          <a:p>
            <a:fld id="{70EA34BB-A9A1-F443-83E0-B75621DD3564}" type="slidenum">
              <a:rPr lang="en-US" smtClean="0"/>
              <a:t>6</a:t>
            </a:fld>
            <a:endParaRPr lang="en-US"/>
          </a:p>
        </p:txBody>
      </p:sp>
    </p:spTree>
    <p:extLst>
      <p:ext uri="{BB962C8B-B14F-4D97-AF65-F5344CB8AC3E}">
        <p14:creationId xmlns:p14="http://schemas.microsoft.com/office/powerpoint/2010/main" val="248478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876B3-4E65-1E2D-E0E9-60B2F1B20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51734-0061-D580-EA75-8C1C4261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0AA66-0329-1719-A833-DCD6FF66635F}"/>
              </a:ext>
            </a:extLst>
          </p:cNvPr>
          <p:cNvSpPr>
            <a:spLocks noGrp="1"/>
          </p:cNvSpPr>
          <p:nvPr>
            <p:ph type="body" idx="1"/>
          </p:nvPr>
        </p:nvSpPr>
        <p:spPr/>
        <p:txBody>
          <a:bodyPr/>
          <a:lstStyle/>
          <a:p>
            <a:r>
              <a:rPr lang="en-GB" sz="1200"/>
              <a:t>Screenshot from Product Board Backlog</a:t>
            </a:r>
          </a:p>
          <a:p>
            <a:r>
              <a:rPr lang="en-GB" sz="1200"/>
              <a:t>View =  (Feature Backlog &gt; Grouped by Release &gt; Hierarchy)</a:t>
            </a:r>
          </a:p>
          <a:p>
            <a:endParaRPr lang="en-GB" sz="1200"/>
          </a:p>
          <a:p>
            <a:endParaRPr lang="en-GB"/>
          </a:p>
        </p:txBody>
      </p:sp>
      <p:sp>
        <p:nvSpPr>
          <p:cNvPr id="4" name="Slide Number Placeholder 3">
            <a:extLst>
              <a:ext uri="{FF2B5EF4-FFF2-40B4-BE49-F238E27FC236}">
                <a16:creationId xmlns:a16="http://schemas.microsoft.com/office/drawing/2014/main" id="{9D23DF68-0A84-9F8E-4002-F92A122E9356}"/>
              </a:ext>
            </a:extLst>
          </p:cNvPr>
          <p:cNvSpPr>
            <a:spLocks noGrp="1"/>
          </p:cNvSpPr>
          <p:nvPr>
            <p:ph type="sldNum" sz="quarter" idx="5"/>
          </p:nvPr>
        </p:nvSpPr>
        <p:spPr/>
        <p:txBody>
          <a:bodyPr/>
          <a:lstStyle/>
          <a:p>
            <a:fld id="{70EA34BB-A9A1-F443-83E0-B75621DD3564}" type="slidenum">
              <a:rPr lang="en-US" smtClean="0"/>
              <a:t>7</a:t>
            </a:fld>
            <a:endParaRPr lang="en-US"/>
          </a:p>
        </p:txBody>
      </p:sp>
    </p:spTree>
    <p:extLst>
      <p:ext uri="{BB962C8B-B14F-4D97-AF65-F5344CB8AC3E}">
        <p14:creationId xmlns:p14="http://schemas.microsoft.com/office/powerpoint/2010/main" val="386253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866BF-D568-8609-D8DC-0A0EA8127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F362F-A939-6892-1F36-5FD15FD86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610F3-967F-FEF1-74AB-DE4622DA4301}"/>
              </a:ext>
            </a:extLst>
          </p:cNvPr>
          <p:cNvSpPr>
            <a:spLocks noGrp="1"/>
          </p:cNvSpPr>
          <p:nvPr>
            <p:ph type="body" idx="1"/>
          </p:nvPr>
        </p:nvSpPr>
        <p:spPr/>
        <p:txBody>
          <a:bodyPr/>
          <a:lstStyle/>
          <a:p>
            <a:r>
              <a:rPr lang="en-GB" sz="1200"/>
              <a:t>Screenshot from Product Board Backlog</a:t>
            </a:r>
          </a:p>
          <a:p>
            <a:r>
              <a:rPr lang="en-GB" sz="1200"/>
              <a:t>View =  (Feature Backlog &gt; Grouped by Release &gt; Hierarchy)</a:t>
            </a:r>
          </a:p>
          <a:p>
            <a:endParaRPr lang="en-GB" sz="1200"/>
          </a:p>
          <a:p>
            <a:endParaRPr lang="en-GB"/>
          </a:p>
        </p:txBody>
      </p:sp>
      <p:sp>
        <p:nvSpPr>
          <p:cNvPr id="4" name="Slide Number Placeholder 3">
            <a:extLst>
              <a:ext uri="{FF2B5EF4-FFF2-40B4-BE49-F238E27FC236}">
                <a16:creationId xmlns:a16="http://schemas.microsoft.com/office/drawing/2014/main" id="{93FC43DE-535B-33EE-1C27-B3E8246816EC}"/>
              </a:ext>
            </a:extLst>
          </p:cNvPr>
          <p:cNvSpPr>
            <a:spLocks noGrp="1"/>
          </p:cNvSpPr>
          <p:nvPr>
            <p:ph type="sldNum" sz="quarter" idx="5"/>
          </p:nvPr>
        </p:nvSpPr>
        <p:spPr/>
        <p:txBody>
          <a:bodyPr/>
          <a:lstStyle/>
          <a:p>
            <a:fld id="{70EA34BB-A9A1-F443-83E0-B75621DD3564}" type="slidenum">
              <a:rPr lang="en-US" smtClean="0"/>
              <a:t>8</a:t>
            </a:fld>
            <a:endParaRPr lang="en-US"/>
          </a:p>
        </p:txBody>
      </p:sp>
    </p:spTree>
    <p:extLst>
      <p:ext uri="{BB962C8B-B14F-4D97-AF65-F5344CB8AC3E}">
        <p14:creationId xmlns:p14="http://schemas.microsoft.com/office/powerpoint/2010/main" val="836036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183C8-04D7-B232-8CD2-17AB0E920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7776C-5EA9-2A39-03AC-D84172235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1CD23-232C-6CB1-E0EA-95979F902B02}"/>
              </a:ext>
            </a:extLst>
          </p:cNvPr>
          <p:cNvSpPr>
            <a:spLocks noGrp="1"/>
          </p:cNvSpPr>
          <p:nvPr>
            <p:ph type="body" idx="1"/>
          </p:nvPr>
        </p:nvSpPr>
        <p:spPr/>
        <p:txBody>
          <a:bodyPr/>
          <a:lstStyle/>
          <a:p>
            <a:r>
              <a:rPr lang="en-GB" sz="1200"/>
              <a:t>Screenshot from Product Board Backlog</a:t>
            </a:r>
          </a:p>
          <a:p>
            <a:r>
              <a:rPr lang="en-GB" sz="1200"/>
              <a:t>View =  (Feature Backlog &gt; Grouped by Release &gt; Hierarchy)</a:t>
            </a:r>
          </a:p>
          <a:p>
            <a:endParaRPr lang="en-GB" sz="1200"/>
          </a:p>
          <a:p>
            <a:endParaRPr lang="en-GB"/>
          </a:p>
        </p:txBody>
      </p:sp>
      <p:sp>
        <p:nvSpPr>
          <p:cNvPr id="4" name="Slide Number Placeholder 3">
            <a:extLst>
              <a:ext uri="{FF2B5EF4-FFF2-40B4-BE49-F238E27FC236}">
                <a16:creationId xmlns:a16="http://schemas.microsoft.com/office/drawing/2014/main" id="{8CCB4A33-7589-6BE0-2E6B-076CC638290C}"/>
              </a:ext>
            </a:extLst>
          </p:cNvPr>
          <p:cNvSpPr>
            <a:spLocks noGrp="1"/>
          </p:cNvSpPr>
          <p:nvPr>
            <p:ph type="sldNum" sz="quarter" idx="5"/>
          </p:nvPr>
        </p:nvSpPr>
        <p:spPr/>
        <p:txBody>
          <a:bodyPr/>
          <a:lstStyle/>
          <a:p>
            <a:fld id="{70EA34BB-A9A1-F443-83E0-B75621DD3564}" type="slidenum">
              <a:rPr lang="en-US" smtClean="0"/>
              <a:t>9</a:t>
            </a:fld>
            <a:endParaRPr lang="en-US"/>
          </a:p>
        </p:txBody>
      </p:sp>
    </p:spTree>
    <p:extLst>
      <p:ext uri="{BB962C8B-B14F-4D97-AF65-F5344CB8AC3E}">
        <p14:creationId xmlns:p14="http://schemas.microsoft.com/office/powerpoint/2010/main" val="2205592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ingle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0451"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Picture Placeholder 9">
            <a:extLst>
              <a:ext uri="{FF2B5EF4-FFF2-40B4-BE49-F238E27FC236}">
                <a16:creationId xmlns:a16="http://schemas.microsoft.com/office/drawing/2014/main" id="{DE10C209-2232-EC46-8B57-AF4A25DD5CA4}"/>
              </a:ext>
            </a:extLst>
          </p:cNvPr>
          <p:cNvSpPr>
            <a:spLocks noGrp="1"/>
          </p:cNvSpPr>
          <p:nvPr>
            <p:ph type="pic" sz="quarter" idx="13"/>
          </p:nvPr>
        </p:nvSpPr>
        <p:spPr>
          <a:xfrm>
            <a:off x="6254749" y="0"/>
            <a:ext cx="5963085" cy="6858008"/>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10421"/>
              <a:gd name="connsiteY0" fmla="*/ 12 h 6848787"/>
              <a:gd name="connsiteX1" fmla="*/ 6002058 w 6010421"/>
              <a:gd name="connsiteY1" fmla="*/ 625251 h 6848787"/>
              <a:gd name="connsiteX2" fmla="*/ 6003938 w 6010421"/>
              <a:gd name="connsiteY2" fmla="*/ 6848787 h 6848787"/>
              <a:gd name="connsiteX3" fmla="*/ 1391658 w 6010421"/>
              <a:gd name="connsiteY3" fmla="*/ 6848787 h 6848787"/>
              <a:gd name="connsiteX4" fmla="*/ 4483 w 6010421"/>
              <a:gd name="connsiteY4" fmla="*/ 5213962 h 6848787"/>
              <a:gd name="connsiteX5" fmla="*/ 1308 w 6010421"/>
              <a:gd name="connsiteY5" fmla="*/ 12 h 6848787"/>
              <a:gd name="connsiteX0" fmla="*/ 1308 w 6009381"/>
              <a:gd name="connsiteY0" fmla="*/ 3411 h 6852186"/>
              <a:gd name="connsiteX1" fmla="*/ 5998874 w 6009381"/>
              <a:gd name="connsiteY1" fmla="*/ 0 h 6852186"/>
              <a:gd name="connsiteX2" fmla="*/ 6003938 w 6009381"/>
              <a:gd name="connsiteY2" fmla="*/ 6852186 h 6852186"/>
              <a:gd name="connsiteX3" fmla="*/ 1391658 w 6009381"/>
              <a:gd name="connsiteY3" fmla="*/ 6852186 h 6852186"/>
              <a:gd name="connsiteX4" fmla="*/ 4483 w 6009381"/>
              <a:gd name="connsiteY4" fmla="*/ 5217361 h 6852186"/>
              <a:gd name="connsiteX5" fmla="*/ 1308 w 6009381"/>
              <a:gd name="connsiteY5" fmla="*/ 3411 h 6852186"/>
              <a:gd name="connsiteX0" fmla="*/ 1308 w 6009381"/>
              <a:gd name="connsiteY0" fmla="*/ 3411 h 6852252"/>
              <a:gd name="connsiteX1" fmla="*/ 5998874 w 6009381"/>
              <a:gd name="connsiteY1" fmla="*/ 0 h 6852252"/>
              <a:gd name="connsiteX2" fmla="*/ 6003938 w 6009381"/>
              <a:gd name="connsiteY2" fmla="*/ 6852186 h 6852252"/>
              <a:gd name="connsiteX3" fmla="*/ 1391658 w 6009381"/>
              <a:gd name="connsiteY3" fmla="*/ 6852186 h 6852252"/>
              <a:gd name="connsiteX4" fmla="*/ 4483 w 6009381"/>
              <a:gd name="connsiteY4" fmla="*/ 5217361 h 6852252"/>
              <a:gd name="connsiteX5" fmla="*/ 1308 w 6009381"/>
              <a:gd name="connsiteY5" fmla="*/ 3411 h 6852252"/>
              <a:gd name="connsiteX0" fmla="*/ 1308 w 6009381"/>
              <a:gd name="connsiteY0" fmla="*/ 3411 h 6852194"/>
              <a:gd name="connsiteX1" fmla="*/ 5998874 w 6009381"/>
              <a:gd name="connsiteY1" fmla="*/ 0 h 6852194"/>
              <a:gd name="connsiteX2" fmla="*/ 6003938 w 6009381"/>
              <a:gd name="connsiteY2" fmla="*/ 6852186 h 6852194"/>
              <a:gd name="connsiteX3" fmla="*/ 1391658 w 6009381"/>
              <a:gd name="connsiteY3" fmla="*/ 6852186 h 6852194"/>
              <a:gd name="connsiteX4" fmla="*/ 4483 w 6009381"/>
              <a:gd name="connsiteY4" fmla="*/ 5217361 h 6852194"/>
              <a:gd name="connsiteX5" fmla="*/ 1308 w 6009381"/>
              <a:gd name="connsiteY5" fmla="*/ 3411 h 68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381" h="6852194">
                <a:moveTo>
                  <a:pt x="1308" y="3411"/>
                </a:moveTo>
                <a:lnTo>
                  <a:pt x="5998874" y="0"/>
                </a:lnTo>
                <a:cubicBezTo>
                  <a:pt x="6006938" y="2835940"/>
                  <a:pt x="6015083" y="3744916"/>
                  <a:pt x="6003938" y="6852186"/>
                </a:cubicBezTo>
                <a:lnTo>
                  <a:pt x="1391658" y="6852186"/>
                </a:lnTo>
                <a:cubicBezTo>
                  <a:pt x="1101070" y="6853923"/>
                  <a:pt x="-62771" y="6593773"/>
                  <a:pt x="4483" y="5217361"/>
                </a:cubicBezTo>
                <a:cubicBezTo>
                  <a:pt x="-759" y="4021924"/>
                  <a:pt x="-809" y="1736103"/>
                  <a:pt x="1308" y="3411"/>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spTree>
    <p:extLst>
      <p:ext uri="{BB962C8B-B14F-4D97-AF65-F5344CB8AC3E}">
        <p14:creationId xmlns:p14="http://schemas.microsoft.com/office/powerpoint/2010/main" val="207010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Large photo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BA42BFB9-7B51-194A-955B-53F5973E0B64}"/>
              </a:ext>
            </a:extLst>
          </p:cNvPr>
          <p:cNvSpPr>
            <a:spLocks noGrp="1"/>
          </p:cNvSpPr>
          <p:nvPr>
            <p:ph type="pic" sz="quarter" idx="13"/>
          </p:nvPr>
        </p:nvSpPr>
        <p:spPr>
          <a:xfrm>
            <a:off x="-3834" y="-4095"/>
            <a:ext cx="11056010" cy="5874671"/>
          </a:xfrm>
          <a:custGeom>
            <a:avLst/>
            <a:gdLst>
              <a:gd name="connsiteX0" fmla="*/ 0 w 12609786"/>
              <a:gd name="connsiteY0" fmla="*/ 1592012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0 w 12609786"/>
              <a:gd name="connsiteY8" fmla="*/ 1592012 h 7507014"/>
              <a:gd name="connsiteX0" fmla="*/ 1556951 w 12609786"/>
              <a:gd name="connsiteY0" fmla="*/ 1740293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1556951 w 12609786"/>
              <a:gd name="connsiteY8" fmla="*/ 1740293 h 7507014"/>
              <a:gd name="connsiteX0" fmla="*/ 1556951 w 12609786"/>
              <a:gd name="connsiteY0" fmla="*/ 1740293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1556951 w 12609786"/>
              <a:gd name="connsiteY8" fmla="*/ 1740293 h 7507014"/>
              <a:gd name="connsiteX0" fmla="*/ 674948 w 11727783"/>
              <a:gd name="connsiteY0" fmla="*/ 1740293 h 7507014"/>
              <a:gd name="connsiteX1" fmla="*/ 710009 w 11727783"/>
              <a:gd name="connsiteY1" fmla="*/ 0 h 7507014"/>
              <a:gd name="connsiteX2" fmla="*/ 10135771 w 11727783"/>
              <a:gd name="connsiteY2" fmla="*/ 0 h 7507014"/>
              <a:gd name="connsiteX3" fmla="*/ 11727783 w 11727783"/>
              <a:gd name="connsiteY3" fmla="*/ 1592012 h 7507014"/>
              <a:gd name="connsiteX4" fmla="*/ 11727783 w 11727783"/>
              <a:gd name="connsiteY4" fmla="*/ 5915002 h 7507014"/>
              <a:gd name="connsiteX5" fmla="*/ 10135771 w 11727783"/>
              <a:gd name="connsiteY5" fmla="*/ 7507014 h 7507014"/>
              <a:gd name="connsiteX6" fmla="*/ 710009 w 11727783"/>
              <a:gd name="connsiteY6" fmla="*/ 7507014 h 7507014"/>
              <a:gd name="connsiteX7" fmla="*/ 674948 w 11727783"/>
              <a:gd name="connsiteY7" fmla="*/ 1740293 h 7507014"/>
              <a:gd name="connsiteX0" fmla="*/ 698350 w 11751185"/>
              <a:gd name="connsiteY0" fmla="*/ 1740293 h 7510189"/>
              <a:gd name="connsiteX1" fmla="*/ 733411 w 11751185"/>
              <a:gd name="connsiteY1" fmla="*/ 0 h 7510189"/>
              <a:gd name="connsiteX2" fmla="*/ 10159173 w 11751185"/>
              <a:gd name="connsiteY2" fmla="*/ 0 h 7510189"/>
              <a:gd name="connsiteX3" fmla="*/ 11751185 w 11751185"/>
              <a:gd name="connsiteY3" fmla="*/ 1592012 h 7510189"/>
              <a:gd name="connsiteX4" fmla="*/ 11751185 w 11751185"/>
              <a:gd name="connsiteY4" fmla="*/ 5915002 h 7510189"/>
              <a:gd name="connsiteX5" fmla="*/ 10159173 w 11751185"/>
              <a:gd name="connsiteY5" fmla="*/ 7507014 h 7510189"/>
              <a:gd name="connsiteX6" fmla="*/ 701661 w 11751185"/>
              <a:gd name="connsiteY6" fmla="*/ 7510189 h 7510189"/>
              <a:gd name="connsiteX7" fmla="*/ 698350 w 11751185"/>
              <a:gd name="connsiteY7" fmla="*/ 1740293 h 7510189"/>
              <a:gd name="connsiteX0" fmla="*/ 365016 w 11417851"/>
              <a:gd name="connsiteY0" fmla="*/ 1740293 h 7510189"/>
              <a:gd name="connsiteX1" fmla="*/ 400077 w 11417851"/>
              <a:gd name="connsiteY1" fmla="*/ 0 h 7510189"/>
              <a:gd name="connsiteX2" fmla="*/ 9825839 w 11417851"/>
              <a:gd name="connsiteY2" fmla="*/ 0 h 7510189"/>
              <a:gd name="connsiteX3" fmla="*/ 11417851 w 11417851"/>
              <a:gd name="connsiteY3" fmla="*/ 1592012 h 7510189"/>
              <a:gd name="connsiteX4" fmla="*/ 11417851 w 11417851"/>
              <a:gd name="connsiteY4" fmla="*/ 5915002 h 7510189"/>
              <a:gd name="connsiteX5" fmla="*/ 9825839 w 11417851"/>
              <a:gd name="connsiteY5" fmla="*/ 7507014 h 7510189"/>
              <a:gd name="connsiteX6" fmla="*/ 368327 w 11417851"/>
              <a:gd name="connsiteY6" fmla="*/ 7510189 h 7510189"/>
              <a:gd name="connsiteX7" fmla="*/ 365016 w 11417851"/>
              <a:gd name="connsiteY7" fmla="*/ 1740293 h 7510189"/>
              <a:gd name="connsiteX0" fmla="*/ 367331 w 11416991"/>
              <a:gd name="connsiteY0" fmla="*/ 1635518 h 7510189"/>
              <a:gd name="connsiteX1" fmla="*/ 399217 w 11416991"/>
              <a:gd name="connsiteY1" fmla="*/ 0 h 7510189"/>
              <a:gd name="connsiteX2" fmla="*/ 9824979 w 11416991"/>
              <a:gd name="connsiteY2" fmla="*/ 0 h 7510189"/>
              <a:gd name="connsiteX3" fmla="*/ 11416991 w 11416991"/>
              <a:gd name="connsiteY3" fmla="*/ 1592012 h 7510189"/>
              <a:gd name="connsiteX4" fmla="*/ 11416991 w 11416991"/>
              <a:gd name="connsiteY4" fmla="*/ 5915002 h 7510189"/>
              <a:gd name="connsiteX5" fmla="*/ 9824979 w 11416991"/>
              <a:gd name="connsiteY5" fmla="*/ 7507014 h 7510189"/>
              <a:gd name="connsiteX6" fmla="*/ 367467 w 11416991"/>
              <a:gd name="connsiteY6" fmla="*/ 7510189 h 7510189"/>
              <a:gd name="connsiteX7" fmla="*/ 367331 w 11416991"/>
              <a:gd name="connsiteY7" fmla="*/ 1635518 h 7510189"/>
              <a:gd name="connsiteX0" fmla="*/ 0 w 11049660"/>
              <a:gd name="connsiteY0" fmla="*/ 1635518 h 7510189"/>
              <a:gd name="connsiteX1" fmla="*/ 9457648 w 11049660"/>
              <a:gd name="connsiteY1" fmla="*/ 0 h 7510189"/>
              <a:gd name="connsiteX2" fmla="*/ 11049660 w 11049660"/>
              <a:gd name="connsiteY2" fmla="*/ 1592012 h 7510189"/>
              <a:gd name="connsiteX3" fmla="*/ 11049660 w 11049660"/>
              <a:gd name="connsiteY3" fmla="*/ 5915002 h 7510189"/>
              <a:gd name="connsiteX4" fmla="*/ 9457648 w 11049660"/>
              <a:gd name="connsiteY4" fmla="*/ 7507014 h 7510189"/>
              <a:gd name="connsiteX5" fmla="*/ 136 w 11049660"/>
              <a:gd name="connsiteY5" fmla="*/ 7510189 h 7510189"/>
              <a:gd name="connsiteX6" fmla="*/ 0 w 11049660"/>
              <a:gd name="connsiteY6" fmla="*/ 1635518 h 7510189"/>
              <a:gd name="connsiteX0" fmla="*/ 0 w 11052835"/>
              <a:gd name="connsiteY0" fmla="*/ 1635518 h 7510189"/>
              <a:gd name="connsiteX1" fmla="*/ 9457648 w 11052835"/>
              <a:gd name="connsiteY1" fmla="*/ 0 h 7510189"/>
              <a:gd name="connsiteX2" fmla="*/ 11052835 w 11052835"/>
              <a:gd name="connsiteY2" fmla="*/ 1636462 h 7510189"/>
              <a:gd name="connsiteX3" fmla="*/ 11049660 w 11052835"/>
              <a:gd name="connsiteY3" fmla="*/ 5915002 h 7510189"/>
              <a:gd name="connsiteX4" fmla="*/ 9457648 w 11052835"/>
              <a:gd name="connsiteY4" fmla="*/ 7507014 h 7510189"/>
              <a:gd name="connsiteX5" fmla="*/ 136 w 11052835"/>
              <a:gd name="connsiteY5" fmla="*/ 7510189 h 7510189"/>
              <a:gd name="connsiteX6" fmla="*/ 0 w 11052835"/>
              <a:gd name="connsiteY6" fmla="*/ 1635518 h 7510189"/>
              <a:gd name="connsiteX0" fmla="*/ 0 w 11052835"/>
              <a:gd name="connsiteY0" fmla="*/ 1635518 h 7510189"/>
              <a:gd name="connsiteX1" fmla="*/ 9457648 w 11052835"/>
              <a:gd name="connsiteY1" fmla="*/ 0 h 7510189"/>
              <a:gd name="connsiteX2" fmla="*/ 11052835 w 11052835"/>
              <a:gd name="connsiteY2" fmla="*/ 1636462 h 7510189"/>
              <a:gd name="connsiteX3" fmla="*/ 11049660 w 11052835"/>
              <a:gd name="connsiteY3" fmla="*/ 5915002 h 7510189"/>
              <a:gd name="connsiteX4" fmla="*/ 9457648 w 11052835"/>
              <a:gd name="connsiteY4" fmla="*/ 7507014 h 7510189"/>
              <a:gd name="connsiteX5" fmla="*/ 136 w 11052835"/>
              <a:gd name="connsiteY5" fmla="*/ 7510189 h 7510189"/>
              <a:gd name="connsiteX6" fmla="*/ 0 w 11052835"/>
              <a:gd name="connsiteY6" fmla="*/ 1635518 h 7510189"/>
              <a:gd name="connsiteX0" fmla="*/ 0 w 11052835"/>
              <a:gd name="connsiteY0" fmla="*/ 638023 h 6512694"/>
              <a:gd name="connsiteX1" fmla="*/ 11052835 w 11052835"/>
              <a:gd name="connsiteY1" fmla="*/ 638967 h 6512694"/>
              <a:gd name="connsiteX2" fmla="*/ 11049660 w 11052835"/>
              <a:gd name="connsiteY2" fmla="*/ 4917507 h 6512694"/>
              <a:gd name="connsiteX3" fmla="*/ 9457648 w 11052835"/>
              <a:gd name="connsiteY3" fmla="*/ 6509519 h 6512694"/>
              <a:gd name="connsiteX4" fmla="*/ 136 w 11052835"/>
              <a:gd name="connsiteY4" fmla="*/ 6512694 h 6512694"/>
              <a:gd name="connsiteX5" fmla="*/ 0 w 11052835"/>
              <a:gd name="connsiteY5" fmla="*/ 638023 h 6512694"/>
              <a:gd name="connsiteX0" fmla="*/ 0 w 11052835"/>
              <a:gd name="connsiteY0" fmla="*/ 315829 h 6190500"/>
              <a:gd name="connsiteX1" fmla="*/ 11052835 w 11052835"/>
              <a:gd name="connsiteY1" fmla="*/ 316773 h 6190500"/>
              <a:gd name="connsiteX2" fmla="*/ 11049660 w 11052835"/>
              <a:gd name="connsiteY2" fmla="*/ 4595313 h 6190500"/>
              <a:gd name="connsiteX3" fmla="*/ 9457648 w 11052835"/>
              <a:gd name="connsiteY3" fmla="*/ 6187325 h 6190500"/>
              <a:gd name="connsiteX4" fmla="*/ 136 w 11052835"/>
              <a:gd name="connsiteY4" fmla="*/ 6190500 h 6190500"/>
              <a:gd name="connsiteX5" fmla="*/ 0 w 11052835"/>
              <a:gd name="connsiteY5" fmla="*/ 315829 h 6190500"/>
              <a:gd name="connsiteX0" fmla="*/ 0 w 11056010"/>
              <a:gd name="connsiteY0" fmla="*/ 315829 h 6190500"/>
              <a:gd name="connsiteX1" fmla="*/ 11056010 w 11056010"/>
              <a:gd name="connsiteY1" fmla="*/ 316773 h 6190500"/>
              <a:gd name="connsiteX2" fmla="*/ 11052835 w 11056010"/>
              <a:gd name="connsiteY2" fmla="*/ 4595313 h 6190500"/>
              <a:gd name="connsiteX3" fmla="*/ 9460823 w 11056010"/>
              <a:gd name="connsiteY3" fmla="*/ 6187325 h 6190500"/>
              <a:gd name="connsiteX4" fmla="*/ 3311 w 11056010"/>
              <a:gd name="connsiteY4" fmla="*/ 6190500 h 6190500"/>
              <a:gd name="connsiteX5" fmla="*/ 0 w 11056010"/>
              <a:gd name="connsiteY5" fmla="*/ 315829 h 6190500"/>
              <a:gd name="connsiteX0" fmla="*/ 0 w 11056010"/>
              <a:gd name="connsiteY0" fmla="*/ 0 h 5874671"/>
              <a:gd name="connsiteX1" fmla="*/ 11056010 w 11056010"/>
              <a:gd name="connsiteY1" fmla="*/ 944 h 5874671"/>
              <a:gd name="connsiteX2" fmla="*/ 11052835 w 11056010"/>
              <a:gd name="connsiteY2" fmla="*/ 4279484 h 5874671"/>
              <a:gd name="connsiteX3" fmla="*/ 9460823 w 11056010"/>
              <a:gd name="connsiteY3" fmla="*/ 5871496 h 5874671"/>
              <a:gd name="connsiteX4" fmla="*/ 3311 w 11056010"/>
              <a:gd name="connsiteY4" fmla="*/ 5874671 h 5874671"/>
              <a:gd name="connsiteX5" fmla="*/ 0 w 11056010"/>
              <a:gd name="connsiteY5" fmla="*/ 0 h 587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6010" h="5874671">
                <a:moveTo>
                  <a:pt x="0" y="0"/>
                </a:moveTo>
                <a:lnTo>
                  <a:pt x="11056010" y="944"/>
                </a:lnTo>
                <a:cubicBezTo>
                  <a:pt x="11054952" y="1427124"/>
                  <a:pt x="11053893" y="2853304"/>
                  <a:pt x="11052835" y="4279484"/>
                </a:cubicBezTo>
                <a:cubicBezTo>
                  <a:pt x="11052835" y="5158728"/>
                  <a:pt x="10340067" y="5871496"/>
                  <a:pt x="9460823" y="5871496"/>
                </a:cubicBezTo>
                <a:lnTo>
                  <a:pt x="3311" y="5874671"/>
                </a:lnTo>
                <a:cubicBezTo>
                  <a:pt x="10832" y="4564301"/>
                  <a:pt x="0" y="1251169"/>
                  <a:pt x="0" y="0"/>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spTree>
    <p:extLst>
      <p:ext uri="{BB962C8B-B14F-4D97-AF65-F5344CB8AC3E}">
        <p14:creationId xmlns:p14="http://schemas.microsoft.com/office/powerpoint/2010/main" val="976153978"/>
      </p:ext>
    </p:extLst>
  </p:cSld>
  <p:clrMapOvr>
    <a:masterClrMapping/>
  </p:clrMapOvr>
  <p:extLst>
    <p:ext uri="{DCECCB84-F9BA-43D5-87BE-67443E8EF086}">
      <p15:sldGuideLst xmlns:p15="http://schemas.microsoft.com/office/powerpoint/2012/main">
        <p15:guide id="1" orient="horz" pos="370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5_Title: Mountai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4" y="2258568"/>
            <a:ext cx="3820450"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pic>
        <p:nvPicPr>
          <p:cNvPr id="13" name="Picture 12">
            <a:extLst>
              <a:ext uri="{FF2B5EF4-FFF2-40B4-BE49-F238E27FC236}">
                <a16:creationId xmlns:a16="http://schemas.microsoft.com/office/drawing/2014/main" id="{852BEB89-A6D6-7D42-A881-6BE49CBE2AB7}"/>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248401" y="-1"/>
            <a:ext cx="5943600" cy="6858001"/>
          </a:xfrm>
          <a:prstGeom prst="rect">
            <a:avLst/>
          </a:prstGeom>
        </p:spPr>
      </p:pic>
    </p:spTree>
    <p:extLst>
      <p:ext uri="{BB962C8B-B14F-4D97-AF65-F5344CB8AC3E}">
        <p14:creationId xmlns:p14="http://schemas.microsoft.com/office/powerpoint/2010/main" val="19240883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4_Title: Large photo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BA42BFB9-7B51-194A-955B-53F5973E0B64}"/>
              </a:ext>
            </a:extLst>
          </p:cNvPr>
          <p:cNvSpPr>
            <a:spLocks noGrp="1"/>
          </p:cNvSpPr>
          <p:nvPr>
            <p:ph type="pic" sz="quarter" idx="13"/>
          </p:nvPr>
        </p:nvSpPr>
        <p:spPr>
          <a:xfrm>
            <a:off x="-3834" y="-4095"/>
            <a:ext cx="11056010" cy="5874671"/>
          </a:xfrm>
          <a:custGeom>
            <a:avLst/>
            <a:gdLst>
              <a:gd name="connsiteX0" fmla="*/ 0 w 12609786"/>
              <a:gd name="connsiteY0" fmla="*/ 1592012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0 w 12609786"/>
              <a:gd name="connsiteY8" fmla="*/ 1592012 h 7507014"/>
              <a:gd name="connsiteX0" fmla="*/ 1556951 w 12609786"/>
              <a:gd name="connsiteY0" fmla="*/ 1740293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1556951 w 12609786"/>
              <a:gd name="connsiteY8" fmla="*/ 1740293 h 7507014"/>
              <a:gd name="connsiteX0" fmla="*/ 1556951 w 12609786"/>
              <a:gd name="connsiteY0" fmla="*/ 1740293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1556951 w 12609786"/>
              <a:gd name="connsiteY8" fmla="*/ 1740293 h 7507014"/>
              <a:gd name="connsiteX0" fmla="*/ 674948 w 11727783"/>
              <a:gd name="connsiteY0" fmla="*/ 1740293 h 7507014"/>
              <a:gd name="connsiteX1" fmla="*/ 710009 w 11727783"/>
              <a:gd name="connsiteY1" fmla="*/ 0 h 7507014"/>
              <a:gd name="connsiteX2" fmla="*/ 10135771 w 11727783"/>
              <a:gd name="connsiteY2" fmla="*/ 0 h 7507014"/>
              <a:gd name="connsiteX3" fmla="*/ 11727783 w 11727783"/>
              <a:gd name="connsiteY3" fmla="*/ 1592012 h 7507014"/>
              <a:gd name="connsiteX4" fmla="*/ 11727783 w 11727783"/>
              <a:gd name="connsiteY4" fmla="*/ 5915002 h 7507014"/>
              <a:gd name="connsiteX5" fmla="*/ 10135771 w 11727783"/>
              <a:gd name="connsiteY5" fmla="*/ 7507014 h 7507014"/>
              <a:gd name="connsiteX6" fmla="*/ 710009 w 11727783"/>
              <a:gd name="connsiteY6" fmla="*/ 7507014 h 7507014"/>
              <a:gd name="connsiteX7" fmla="*/ 674948 w 11727783"/>
              <a:gd name="connsiteY7" fmla="*/ 1740293 h 7507014"/>
              <a:gd name="connsiteX0" fmla="*/ 698350 w 11751185"/>
              <a:gd name="connsiteY0" fmla="*/ 1740293 h 7510189"/>
              <a:gd name="connsiteX1" fmla="*/ 733411 w 11751185"/>
              <a:gd name="connsiteY1" fmla="*/ 0 h 7510189"/>
              <a:gd name="connsiteX2" fmla="*/ 10159173 w 11751185"/>
              <a:gd name="connsiteY2" fmla="*/ 0 h 7510189"/>
              <a:gd name="connsiteX3" fmla="*/ 11751185 w 11751185"/>
              <a:gd name="connsiteY3" fmla="*/ 1592012 h 7510189"/>
              <a:gd name="connsiteX4" fmla="*/ 11751185 w 11751185"/>
              <a:gd name="connsiteY4" fmla="*/ 5915002 h 7510189"/>
              <a:gd name="connsiteX5" fmla="*/ 10159173 w 11751185"/>
              <a:gd name="connsiteY5" fmla="*/ 7507014 h 7510189"/>
              <a:gd name="connsiteX6" fmla="*/ 701661 w 11751185"/>
              <a:gd name="connsiteY6" fmla="*/ 7510189 h 7510189"/>
              <a:gd name="connsiteX7" fmla="*/ 698350 w 11751185"/>
              <a:gd name="connsiteY7" fmla="*/ 1740293 h 7510189"/>
              <a:gd name="connsiteX0" fmla="*/ 365016 w 11417851"/>
              <a:gd name="connsiteY0" fmla="*/ 1740293 h 7510189"/>
              <a:gd name="connsiteX1" fmla="*/ 400077 w 11417851"/>
              <a:gd name="connsiteY1" fmla="*/ 0 h 7510189"/>
              <a:gd name="connsiteX2" fmla="*/ 9825839 w 11417851"/>
              <a:gd name="connsiteY2" fmla="*/ 0 h 7510189"/>
              <a:gd name="connsiteX3" fmla="*/ 11417851 w 11417851"/>
              <a:gd name="connsiteY3" fmla="*/ 1592012 h 7510189"/>
              <a:gd name="connsiteX4" fmla="*/ 11417851 w 11417851"/>
              <a:gd name="connsiteY4" fmla="*/ 5915002 h 7510189"/>
              <a:gd name="connsiteX5" fmla="*/ 9825839 w 11417851"/>
              <a:gd name="connsiteY5" fmla="*/ 7507014 h 7510189"/>
              <a:gd name="connsiteX6" fmla="*/ 368327 w 11417851"/>
              <a:gd name="connsiteY6" fmla="*/ 7510189 h 7510189"/>
              <a:gd name="connsiteX7" fmla="*/ 365016 w 11417851"/>
              <a:gd name="connsiteY7" fmla="*/ 1740293 h 7510189"/>
              <a:gd name="connsiteX0" fmla="*/ 367331 w 11416991"/>
              <a:gd name="connsiteY0" fmla="*/ 1635518 h 7510189"/>
              <a:gd name="connsiteX1" fmla="*/ 399217 w 11416991"/>
              <a:gd name="connsiteY1" fmla="*/ 0 h 7510189"/>
              <a:gd name="connsiteX2" fmla="*/ 9824979 w 11416991"/>
              <a:gd name="connsiteY2" fmla="*/ 0 h 7510189"/>
              <a:gd name="connsiteX3" fmla="*/ 11416991 w 11416991"/>
              <a:gd name="connsiteY3" fmla="*/ 1592012 h 7510189"/>
              <a:gd name="connsiteX4" fmla="*/ 11416991 w 11416991"/>
              <a:gd name="connsiteY4" fmla="*/ 5915002 h 7510189"/>
              <a:gd name="connsiteX5" fmla="*/ 9824979 w 11416991"/>
              <a:gd name="connsiteY5" fmla="*/ 7507014 h 7510189"/>
              <a:gd name="connsiteX6" fmla="*/ 367467 w 11416991"/>
              <a:gd name="connsiteY6" fmla="*/ 7510189 h 7510189"/>
              <a:gd name="connsiteX7" fmla="*/ 367331 w 11416991"/>
              <a:gd name="connsiteY7" fmla="*/ 1635518 h 7510189"/>
              <a:gd name="connsiteX0" fmla="*/ 0 w 11049660"/>
              <a:gd name="connsiteY0" fmla="*/ 1635518 h 7510189"/>
              <a:gd name="connsiteX1" fmla="*/ 9457648 w 11049660"/>
              <a:gd name="connsiteY1" fmla="*/ 0 h 7510189"/>
              <a:gd name="connsiteX2" fmla="*/ 11049660 w 11049660"/>
              <a:gd name="connsiteY2" fmla="*/ 1592012 h 7510189"/>
              <a:gd name="connsiteX3" fmla="*/ 11049660 w 11049660"/>
              <a:gd name="connsiteY3" fmla="*/ 5915002 h 7510189"/>
              <a:gd name="connsiteX4" fmla="*/ 9457648 w 11049660"/>
              <a:gd name="connsiteY4" fmla="*/ 7507014 h 7510189"/>
              <a:gd name="connsiteX5" fmla="*/ 136 w 11049660"/>
              <a:gd name="connsiteY5" fmla="*/ 7510189 h 7510189"/>
              <a:gd name="connsiteX6" fmla="*/ 0 w 11049660"/>
              <a:gd name="connsiteY6" fmla="*/ 1635518 h 7510189"/>
              <a:gd name="connsiteX0" fmla="*/ 0 w 11052835"/>
              <a:gd name="connsiteY0" fmla="*/ 1635518 h 7510189"/>
              <a:gd name="connsiteX1" fmla="*/ 9457648 w 11052835"/>
              <a:gd name="connsiteY1" fmla="*/ 0 h 7510189"/>
              <a:gd name="connsiteX2" fmla="*/ 11052835 w 11052835"/>
              <a:gd name="connsiteY2" fmla="*/ 1636462 h 7510189"/>
              <a:gd name="connsiteX3" fmla="*/ 11049660 w 11052835"/>
              <a:gd name="connsiteY3" fmla="*/ 5915002 h 7510189"/>
              <a:gd name="connsiteX4" fmla="*/ 9457648 w 11052835"/>
              <a:gd name="connsiteY4" fmla="*/ 7507014 h 7510189"/>
              <a:gd name="connsiteX5" fmla="*/ 136 w 11052835"/>
              <a:gd name="connsiteY5" fmla="*/ 7510189 h 7510189"/>
              <a:gd name="connsiteX6" fmla="*/ 0 w 11052835"/>
              <a:gd name="connsiteY6" fmla="*/ 1635518 h 7510189"/>
              <a:gd name="connsiteX0" fmla="*/ 0 w 11052835"/>
              <a:gd name="connsiteY0" fmla="*/ 1635518 h 7510189"/>
              <a:gd name="connsiteX1" fmla="*/ 9457648 w 11052835"/>
              <a:gd name="connsiteY1" fmla="*/ 0 h 7510189"/>
              <a:gd name="connsiteX2" fmla="*/ 11052835 w 11052835"/>
              <a:gd name="connsiteY2" fmla="*/ 1636462 h 7510189"/>
              <a:gd name="connsiteX3" fmla="*/ 11049660 w 11052835"/>
              <a:gd name="connsiteY3" fmla="*/ 5915002 h 7510189"/>
              <a:gd name="connsiteX4" fmla="*/ 9457648 w 11052835"/>
              <a:gd name="connsiteY4" fmla="*/ 7507014 h 7510189"/>
              <a:gd name="connsiteX5" fmla="*/ 136 w 11052835"/>
              <a:gd name="connsiteY5" fmla="*/ 7510189 h 7510189"/>
              <a:gd name="connsiteX6" fmla="*/ 0 w 11052835"/>
              <a:gd name="connsiteY6" fmla="*/ 1635518 h 7510189"/>
              <a:gd name="connsiteX0" fmla="*/ 0 w 11052835"/>
              <a:gd name="connsiteY0" fmla="*/ 638023 h 6512694"/>
              <a:gd name="connsiteX1" fmla="*/ 11052835 w 11052835"/>
              <a:gd name="connsiteY1" fmla="*/ 638967 h 6512694"/>
              <a:gd name="connsiteX2" fmla="*/ 11049660 w 11052835"/>
              <a:gd name="connsiteY2" fmla="*/ 4917507 h 6512694"/>
              <a:gd name="connsiteX3" fmla="*/ 9457648 w 11052835"/>
              <a:gd name="connsiteY3" fmla="*/ 6509519 h 6512694"/>
              <a:gd name="connsiteX4" fmla="*/ 136 w 11052835"/>
              <a:gd name="connsiteY4" fmla="*/ 6512694 h 6512694"/>
              <a:gd name="connsiteX5" fmla="*/ 0 w 11052835"/>
              <a:gd name="connsiteY5" fmla="*/ 638023 h 6512694"/>
              <a:gd name="connsiteX0" fmla="*/ 0 w 11052835"/>
              <a:gd name="connsiteY0" fmla="*/ 315829 h 6190500"/>
              <a:gd name="connsiteX1" fmla="*/ 11052835 w 11052835"/>
              <a:gd name="connsiteY1" fmla="*/ 316773 h 6190500"/>
              <a:gd name="connsiteX2" fmla="*/ 11049660 w 11052835"/>
              <a:gd name="connsiteY2" fmla="*/ 4595313 h 6190500"/>
              <a:gd name="connsiteX3" fmla="*/ 9457648 w 11052835"/>
              <a:gd name="connsiteY3" fmla="*/ 6187325 h 6190500"/>
              <a:gd name="connsiteX4" fmla="*/ 136 w 11052835"/>
              <a:gd name="connsiteY4" fmla="*/ 6190500 h 6190500"/>
              <a:gd name="connsiteX5" fmla="*/ 0 w 11052835"/>
              <a:gd name="connsiteY5" fmla="*/ 315829 h 6190500"/>
              <a:gd name="connsiteX0" fmla="*/ 0 w 11056010"/>
              <a:gd name="connsiteY0" fmla="*/ 315829 h 6190500"/>
              <a:gd name="connsiteX1" fmla="*/ 11056010 w 11056010"/>
              <a:gd name="connsiteY1" fmla="*/ 316773 h 6190500"/>
              <a:gd name="connsiteX2" fmla="*/ 11052835 w 11056010"/>
              <a:gd name="connsiteY2" fmla="*/ 4595313 h 6190500"/>
              <a:gd name="connsiteX3" fmla="*/ 9460823 w 11056010"/>
              <a:gd name="connsiteY3" fmla="*/ 6187325 h 6190500"/>
              <a:gd name="connsiteX4" fmla="*/ 3311 w 11056010"/>
              <a:gd name="connsiteY4" fmla="*/ 6190500 h 6190500"/>
              <a:gd name="connsiteX5" fmla="*/ 0 w 11056010"/>
              <a:gd name="connsiteY5" fmla="*/ 315829 h 6190500"/>
              <a:gd name="connsiteX0" fmla="*/ 0 w 11056010"/>
              <a:gd name="connsiteY0" fmla="*/ 0 h 5874671"/>
              <a:gd name="connsiteX1" fmla="*/ 11056010 w 11056010"/>
              <a:gd name="connsiteY1" fmla="*/ 944 h 5874671"/>
              <a:gd name="connsiteX2" fmla="*/ 11052835 w 11056010"/>
              <a:gd name="connsiteY2" fmla="*/ 4279484 h 5874671"/>
              <a:gd name="connsiteX3" fmla="*/ 9460823 w 11056010"/>
              <a:gd name="connsiteY3" fmla="*/ 5871496 h 5874671"/>
              <a:gd name="connsiteX4" fmla="*/ 3311 w 11056010"/>
              <a:gd name="connsiteY4" fmla="*/ 5874671 h 5874671"/>
              <a:gd name="connsiteX5" fmla="*/ 0 w 11056010"/>
              <a:gd name="connsiteY5" fmla="*/ 0 h 587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6010" h="5874671">
                <a:moveTo>
                  <a:pt x="0" y="0"/>
                </a:moveTo>
                <a:lnTo>
                  <a:pt x="11056010" y="944"/>
                </a:lnTo>
                <a:cubicBezTo>
                  <a:pt x="11054952" y="1427124"/>
                  <a:pt x="11053893" y="2853304"/>
                  <a:pt x="11052835" y="4279484"/>
                </a:cubicBezTo>
                <a:cubicBezTo>
                  <a:pt x="11052835" y="5158728"/>
                  <a:pt x="10340067" y="5871496"/>
                  <a:pt x="9460823" y="5871496"/>
                </a:cubicBezTo>
                <a:lnTo>
                  <a:pt x="3311" y="5874671"/>
                </a:lnTo>
                <a:cubicBezTo>
                  <a:pt x="10832" y="4564301"/>
                  <a:pt x="0" y="1251169"/>
                  <a:pt x="0" y="0"/>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spTree>
    <p:extLst>
      <p:ext uri="{BB962C8B-B14F-4D97-AF65-F5344CB8AC3E}">
        <p14:creationId xmlns:p14="http://schemas.microsoft.com/office/powerpoint/2010/main" val="3814373434"/>
      </p:ext>
    </p:extLst>
  </p:cSld>
  <p:clrMapOvr>
    <a:masterClrMapping/>
  </p:clrMapOvr>
  <p:extLst>
    <p:ext uri="{DCECCB84-F9BA-43D5-87BE-67443E8EF086}">
      <p15:sldGuideLst xmlns:p15="http://schemas.microsoft.com/office/powerpoint/2012/main">
        <p15:guide id="1" orient="horz" pos="370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_Table of Contents + 2 column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4427220" cy="594360"/>
          </a:xfrm>
        </p:spPr>
        <p:txBody>
          <a:bodyPr anchor="t" anchorCtr="0">
            <a:noAutofit/>
          </a:bodyPr>
          <a:lstStyle>
            <a:lvl1pPr>
              <a:lnSpc>
                <a:spcPct val="100000"/>
              </a:lnSpc>
              <a:defRPr>
                <a:solidFill>
                  <a:schemeClr val="tx1"/>
                </a:solidFill>
              </a:defRPr>
            </a:lvl1pPr>
          </a:lstStyle>
          <a:p>
            <a:r>
              <a:rPr lang="en-US"/>
              <a:t>Table of contents </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8FD906B9-1A78-0C47-9042-A290B1CC441D}"/>
              </a:ext>
            </a:extLst>
          </p:cNvPr>
          <p:cNvSpPr>
            <a:spLocks noGrp="1"/>
          </p:cNvSpPr>
          <p:nvPr>
            <p:ph type="body" sz="quarter" idx="11"/>
          </p:nvPr>
        </p:nvSpPr>
        <p:spPr>
          <a:xfrm>
            <a:off x="419100" y="1714500"/>
            <a:ext cx="4968875" cy="3848100"/>
          </a:xfrm>
        </p:spPr>
        <p:txBody>
          <a:bodyPr>
            <a:noAutofit/>
          </a:bodyPr>
          <a:lstStyle>
            <a:lvl1pPr marL="0" indent="0">
              <a:lnSpc>
                <a:spcPct val="100000"/>
              </a:lnSpc>
              <a:spcBef>
                <a:spcPts val="1200"/>
              </a:spcBef>
              <a:spcAft>
                <a:spcPts val="600"/>
              </a:spcAft>
              <a:buNone/>
              <a:defRPr>
                <a:solidFill>
                  <a:schemeClr val="tx1"/>
                </a:solidFill>
              </a:defRPr>
            </a:lvl1pPr>
            <a:lvl2pPr marL="176213" indent="-176213">
              <a:lnSpc>
                <a:spcPct val="100000"/>
              </a:lnSpc>
              <a:spcBef>
                <a:spcPts val="1200"/>
              </a:spcBef>
              <a:spcAft>
                <a:spcPts val="900"/>
              </a:spcAft>
              <a:tabLst/>
              <a:defRPr>
                <a:solidFill>
                  <a:schemeClr val="tx1"/>
                </a:solidFill>
              </a:defRPr>
            </a:lvl2pPr>
            <a:lvl3pPr marL="522288" indent="-179388">
              <a:lnSpc>
                <a:spcPct val="100000"/>
              </a:lnSpc>
              <a:spcBef>
                <a:spcPts val="600"/>
              </a:spcBef>
              <a:tabLst/>
              <a:defRPr>
                <a:solidFill>
                  <a:schemeClr val="tx1"/>
                </a:solidFill>
              </a:defRPr>
            </a:lvl3pPr>
            <a:lvl4pPr marL="858838" indent="-169863">
              <a:lnSpc>
                <a:spcPct val="100000"/>
              </a:lnSpc>
              <a:spcBef>
                <a:spcPts val="1200"/>
              </a:spcBef>
              <a:tabLst/>
              <a:defRPr>
                <a:solidFill>
                  <a:schemeClr val="tx1"/>
                </a:solidFill>
              </a:defRPr>
            </a:lvl4pPr>
            <a:lvl5pPr marL="1203325" indent="-174625">
              <a:lnSpc>
                <a:spcPct val="100000"/>
              </a:lnSpc>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4F256E42-E60E-7E4F-8041-0B1642303B41}"/>
              </a:ext>
            </a:extLst>
          </p:cNvPr>
          <p:cNvSpPr>
            <a:spLocks noGrp="1"/>
          </p:cNvSpPr>
          <p:nvPr>
            <p:ph type="body" sz="quarter" idx="12" hasCustomPrompt="1"/>
          </p:nvPr>
        </p:nvSpPr>
        <p:spPr>
          <a:xfrm>
            <a:off x="6254750" y="1714500"/>
            <a:ext cx="2679192" cy="987552"/>
          </a:xfrm>
        </p:spPr>
        <p:txBody>
          <a:bodyPr>
            <a:noAutofit/>
          </a:bodyPr>
          <a:lstStyle>
            <a:lvl1pPr marL="0" indent="0">
              <a:lnSpc>
                <a:spcPct val="100000"/>
              </a:lnSpc>
              <a:spcBef>
                <a:spcPts val="0"/>
              </a:spcBef>
              <a:buNone/>
              <a:defRPr sz="2000" b="1">
                <a:solidFill>
                  <a:schemeClr val="tx2">
                    <a:lumMod val="75000"/>
                  </a:schemeClr>
                </a:solidFill>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49367204-50A7-B344-846F-A75814882866}"/>
              </a:ext>
            </a:extLst>
          </p:cNvPr>
          <p:cNvSpPr>
            <a:spLocks noGrp="1"/>
          </p:cNvSpPr>
          <p:nvPr>
            <p:ph type="body" sz="quarter" idx="13" hasCustomPrompt="1"/>
          </p:nvPr>
        </p:nvSpPr>
        <p:spPr>
          <a:xfrm>
            <a:off x="9093708" y="1714500"/>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6443E19D-1EC0-9F42-8074-41EAC773D74F}"/>
              </a:ext>
            </a:extLst>
          </p:cNvPr>
          <p:cNvSpPr>
            <a:spLocks noGrp="1"/>
          </p:cNvSpPr>
          <p:nvPr>
            <p:ph type="body" sz="quarter" idx="14" hasCustomPrompt="1"/>
          </p:nvPr>
        </p:nvSpPr>
        <p:spPr>
          <a:xfrm>
            <a:off x="6254750" y="2935225"/>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10" name="Text Placeholder 6">
            <a:extLst>
              <a:ext uri="{FF2B5EF4-FFF2-40B4-BE49-F238E27FC236}">
                <a16:creationId xmlns:a16="http://schemas.microsoft.com/office/drawing/2014/main" id="{3266FEAE-5405-5B4A-96C7-7E534DF9F140}"/>
              </a:ext>
            </a:extLst>
          </p:cNvPr>
          <p:cNvSpPr>
            <a:spLocks noGrp="1"/>
          </p:cNvSpPr>
          <p:nvPr>
            <p:ph type="body" sz="quarter" idx="15" hasCustomPrompt="1"/>
          </p:nvPr>
        </p:nvSpPr>
        <p:spPr>
          <a:xfrm>
            <a:off x="9093708" y="2935225"/>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11" name="Text Placeholder 6">
            <a:extLst>
              <a:ext uri="{FF2B5EF4-FFF2-40B4-BE49-F238E27FC236}">
                <a16:creationId xmlns:a16="http://schemas.microsoft.com/office/drawing/2014/main" id="{1F6E8D08-B039-0241-BDA0-7B97F4463F02}"/>
              </a:ext>
            </a:extLst>
          </p:cNvPr>
          <p:cNvSpPr>
            <a:spLocks noGrp="1"/>
          </p:cNvSpPr>
          <p:nvPr>
            <p:ph type="body" sz="quarter" idx="16" hasCustomPrompt="1"/>
          </p:nvPr>
        </p:nvSpPr>
        <p:spPr>
          <a:xfrm>
            <a:off x="6254750" y="4155949"/>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12" name="Text Placeholder 6">
            <a:extLst>
              <a:ext uri="{FF2B5EF4-FFF2-40B4-BE49-F238E27FC236}">
                <a16:creationId xmlns:a16="http://schemas.microsoft.com/office/drawing/2014/main" id="{6C8D4DBE-1AA5-794B-99CD-CF8A31C27AC4}"/>
              </a:ext>
            </a:extLst>
          </p:cNvPr>
          <p:cNvSpPr>
            <a:spLocks noGrp="1"/>
          </p:cNvSpPr>
          <p:nvPr>
            <p:ph type="body" sz="quarter" idx="17" hasCustomPrompt="1"/>
          </p:nvPr>
        </p:nvSpPr>
        <p:spPr>
          <a:xfrm>
            <a:off x="9093708" y="4155949"/>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40845631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2_Headline and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21" name="Text Placeholder 20">
            <a:extLst>
              <a:ext uri="{FF2B5EF4-FFF2-40B4-BE49-F238E27FC236}">
                <a16:creationId xmlns:a16="http://schemas.microsoft.com/office/drawing/2014/main" id="{C8484F5F-DB15-9943-B465-B251BFD88B05}"/>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2582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_Headline only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20528494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2_Title, subtitle and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
        <p:nvSpPr>
          <p:cNvPr id="11" name="Text Placeholder 20">
            <a:extLst>
              <a:ext uri="{FF2B5EF4-FFF2-40B4-BE49-F238E27FC236}">
                <a16:creationId xmlns:a16="http://schemas.microsoft.com/office/drawing/2014/main" id="{69A660AC-EF18-7F41-8412-80E0F40E7526}"/>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639588"/>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3_Title and sub-title - no bar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049E1E-535D-9240-9A40-878B7DF945B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560586020"/>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4_Title and sub-title only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591328827"/>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Title, content + photo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049E1E-535D-9240-9A40-878B7DF945B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10" name="Text Placeholder 20">
            <a:extLst>
              <a:ext uri="{FF2B5EF4-FFF2-40B4-BE49-F238E27FC236}">
                <a16:creationId xmlns:a16="http://schemas.microsoft.com/office/drawing/2014/main" id="{C6425084-E5B9-6340-879F-A10958FE1B43}"/>
              </a:ext>
            </a:extLst>
          </p:cNvPr>
          <p:cNvSpPr>
            <a:spLocks noGrp="1"/>
          </p:cNvSpPr>
          <p:nvPr>
            <p:ph type="body" sz="quarter" idx="11"/>
          </p:nvPr>
        </p:nvSpPr>
        <p:spPr>
          <a:xfrm>
            <a:off x="411163" y="1714500"/>
            <a:ext cx="5112628"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606018"/>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2_Headline or Quote with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2324100"/>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
        <p:nvSpPr>
          <p:cNvPr id="10" name="Text Placeholder 20">
            <a:extLst>
              <a:ext uri="{FF2B5EF4-FFF2-40B4-BE49-F238E27FC236}">
                <a16:creationId xmlns:a16="http://schemas.microsoft.com/office/drawing/2014/main" id="{D376A8EE-A9A3-9C4A-B904-4E1BAA22C85B}"/>
              </a:ext>
            </a:extLst>
          </p:cNvPr>
          <p:cNvSpPr>
            <a:spLocks noGrp="1"/>
          </p:cNvSpPr>
          <p:nvPr>
            <p:ph type="body" sz="quarter" idx="11"/>
          </p:nvPr>
        </p:nvSpPr>
        <p:spPr>
          <a:xfrm>
            <a:off x="6254749" y="499621"/>
            <a:ext cx="5074921" cy="5062979"/>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934545"/>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2 column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4427220" cy="594360"/>
          </a:xfrm>
        </p:spPr>
        <p:txBody>
          <a:bodyPr anchor="t" anchorCtr="0">
            <a:noAutofit/>
          </a:bodyPr>
          <a:lstStyle>
            <a:lvl1pPr>
              <a:lnSpc>
                <a:spcPct val="100000"/>
              </a:lnSpc>
              <a:defRPr>
                <a:solidFill>
                  <a:schemeClr val="tx1"/>
                </a:solidFill>
              </a:defRPr>
            </a:lvl1pPr>
          </a:lstStyle>
          <a:p>
            <a:r>
              <a:rPr lang="en-US"/>
              <a:t>Table of contents </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8FD906B9-1A78-0C47-9042-A290B1CC441D}"/>
              </a:ext>
            </a:extLst>
          </p:cNvPr>
          <p:cNvSpPr>
            <a:spLocks noGrp="1"/>
          </p:cNvSpPr>
          <p:nvPr>
            <p:ph type="body" sz="quarter" idx="11"/>
          </p:nvPr>
        </p:nvSpPr>
        <p:spPr>
          <a:xfrm>
            <a:off x="419100" y="1714500"/>
            <a:ext cx="4968875" cy="3848100"/>
          </a:xfrm>
        </p:spPr>
        <p:txBody>
          <a:bodyPr>
            <a:noAutofit/>
          </a:bodyPr>
          <a:lstStyle>
            <a:lvl1pPr marL="0" indent="0">
              <a:lnSpc>
                <a:spcPct val="100000"/>
              </a:lnSpc>
              <a:spcBef>
                <a:spcPts val="1200"/>
              </a:spcBef>
              <a:spcAft>
                <a:spcPts val="600"/>
              </a:spcAft>
              <a:buNone/>
              <a:defRPr>
                <a:solidFill>
                  <a:schemeClr val="tx1"/>
                </a:solidFill>
              </a:defRPr>
            </a:lvl1pPr>
            <a:lvl2pPr marL="176213" indent="-176213">
              <a:lnSpc>
                <a:spcPct val="100000"/>
              </a:lnSpc>
              <a:spcBef>
                <a:spcPts val="1200"/>
              </a:spcBef>
              <a:spcAft>
                <a:spcPts val="900"/>
              </a:spcAft>
              <a:tabLst/>
              <a:defRPr>
                <a:solidFill>
                  <a:schemeClr val="tx1"/>
                </a:solidFill>
              </a:defRPr>
            </a:lvl2pPr>
            <a:lvl3pPr marL="522288" indent="-179388">
              <a:lnSpc>
                <a:spcPct val="100000"/>
              </a:lnSpc>
              <a:spcBef>
                <a:spcPts val="600"/>
              </a:spcBef>
              <a:tabLst/>
              <a:defRPr>
                <a:solidFill>
                  <a:schemeClr val="tx1"/>
                </a:solidFill>
              </a:defRPr>
            </a:lvl3pPr>
            <a:lvl4pPr marL="858838" indent="-169863">
              <a:lnSpc>
                <a:spcPct val="100000"/>
              </a:lnSpc>
              <a:spcBef>
                <a:spcPts val="1200"/>
              </a:spcBef>
              <a:tabLst/>
              <a:defRPr>
                <a:solidFill>
                  <a:schemeClr val="tx1"/>
                </a:solidFill>
              </a:defRPr>
            </a:lvl4pPr>
            <a:lvl5pPr marL="1203325" indent="-174625">
              <a:lnSpc>
                <a:spcPct val="100000"/>
              </a:lnSpc>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4F256E42-E60E-7E4F-8041-0B1642303B41}"/>
              </a:ext>
            </a:extLst>
          </p:cNvPr>
          <p:cNvSpPr>
            <a:spLocks noGrp="1"/>
          </p:cNvSpPr>
          <p:nvPr>
            <p:ph type="body" sz="quarter" idx="12" hasCustomPrompt="1"/>
          </p:nvPr>
        </p:nvSpPr>
        <p:spPr>
          <a:xfrm>
            <a:off x="6254750" y="1714500"/>
            <a:ext cx="2679192" cy="987552"/>
          </a:xfrm>
        </p:spPr>
        <p:txBody>
          <a:bodyPr>
            <a:noAutofit/>
          </a:bodyPr>
          <a:lstStyle>
            <a:lvl1pPr marL="0" indent="0">
              <a:lnSpc>
                <a:spcPct val="100000"/>
              </a:lnSpc>
              <a:spcBef>
                <a:spcPts val="0"/>
              </a:spcBef>
              <a:buNone/>
              <a:defRPr sz="2000" b="1">
                <a:solidFill>
                  <a:schemeClr val="tx2">
                    <a:lumMod val="75000"/>
                  </a:schemeClr>
                </a:solidFill>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49367204-50A7-B344-846F-A75814882866}"/>
              </a:ext>
            </a:extLst>
          </p:cNvPr>
          <p:cNvSpPr>
            <a:spLocks noGrp="1"/>
          </p:cNvSpPr>
          <p:nvPr>
            <p:ph type="body" sz="quarter" idx="13" hasCustomPrompt="1"/>
          </p:nvPr>
        </p:nvSpPr>
        <p:spPr>
          <a:xfrm>
            <a:off x="9093708" y="1714500"/>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6443E19D-1EC0-9F42-8074-41EAC773D74F}"/>
              </a:ext>
            </a:extLst>
          </p:cNvPr>
          <p:cNvSpPr>
            <a:spLocks noGrp="1"/>
          </p:cNvSpPr>
          <p:nvPr>
            <p:ph type="body" sz="quarter" idx="14" hasCustomPrompt="1"/>
          </p:nvPr>
        </p:nvSpPr>
        <p:spPr>
          <a:xfrm>
            <a:off x="6254750" y="2935225"/>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10" name="Text Placeholder 6">
            <a:extLst>
              <a:ext uri="{FF2B5EF4-FFF2-40B4-BE49-F238E27FC236}">
                <a16:creationId xmlns:a16="http://schemas.microsoft.com/office/drawing/2014/main" id="{3266FEAE-5405-5B4A-96C7-7E534DF9F140}"/>
              </a:ext>
            </a:extLst>
          </p:cNvPr>
          <p:cNvSpPr>
            <a:spLocks noGrp="1"/>
          </p:cNvSpPr>
          <p:nvPr>
            <p:ph type="body" sz="quarter" idx="15" hasCustomPrompt="1"/>
          </p:nvPr>
        </p:nvSpPr>
        <p:spPr>
          <a:xfrm>
            <a:off x="9093708" y="2935225"/>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11" name="Text Placeholder 6">
            <a:extLst>
              <a:ext uri="{FF2B5EF4-FFF2-40B4-BE49-F238E27FC236}">
                <a16:creationId xmlns:a16="http://schemas.microsoft.com/office/drawing/2014/main" id="{1F6E8D08-B039-0241-BDA0-7B97F4463F02}"/>
              </a:ext>
            </a:extLst>
          </p:cNvPr>
          <p:cNvSpPr>
            <a:spLocks noGrp="1"/>
          </p:cNvSpPr>
          <p:nvPr>
            <p:ph type="body" sz="quarter" idx="16" hasCustomPrompt="1"/>
          </p:nvPr>
        </p:nvSpPr>
        <p:spPr>
          <a:xfrm>
            <a:off x="6254750" y="4155949"/>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12" name="Text Placeholder 6">
            <a:extLst>
              <a:ext uri="{FF2B5EF4-FFF2-40B4-BE49-F238E27FC236}">
                <a16:creationId xmlns:a16="http://schemas.microsoft.com/office/drawing/2014/main" id="{6C8D4DBE-1AA5-794B-99CD-CF8A31C27AC4}"/>
              </a:ext>
            </a:extLst>
          </p:cNvPr>
          <p:cNvSpPr>
            <a:spLocks noGrp="1"/>
          </p:cNvSpPr>
          <p:nvPr>
            <p:ph type="body" sz="quarter" idx="17" hasCustomPrompt="1"/>
          </p:nvPr>
        </p:nvSpPr>
        <p:spPr>
          <a:xfrm>
            <a:off x="9093708" y="4155949"/>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4" name="TextBox 3">
            <a:extLst>
              <a:ext uri="{FF2B5EF4-FFF2-40B4-BE49-F238E27FC236}">
                <a16:creationId xmlns:a16="http://schemas.microsoft.com/office/drawing/2014/main" id="{CAD485AB-300C-1579-7761-3A9C9255D3E3}"/>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31745273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Headline or Quote with visual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bg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2324100"/>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pic>
        <p:nvPicPr>
          <p:cNvPr id="9" name="Picture 8">
            <a:extLst>
              <a:ext uri="{FF2B5EF4-FFF2-40B4-BE49-F238E27FC236}">
                <a16:creationId xmlns:a16="http://schemas.microsoft.com/office/drawing/2014/main" id="{93639A17-F7E3-484C-B5F3-C75350E8F41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0" y="436562"/>
            <a:ext cx="5434037" cy="6058951"/>
          </a:xfrm>
          <a:prstGeom prst="rect">
            <a:avLst/>
          </a:prstGeom>
        </p:spPr>
      </p:pic>
    </p:spTree>
    <p:extLst>
      <p:ext uri="{BB962C8B-B14F-4D97-AF65-F5344CB8AC3E}">
        <p14:creationId xmlns:p14="http://schemas.microsoft.com/office/powerpoint/2010/main" val="101105262"/>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Large quote with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tx1"/>
                </a:solidFill>
              </a:defRPr>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34508"/>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9105900" y="499867"/>
            <a:ext cx="2667000" cy="50627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a:p>
            <a:pPr marL="176213" lvl="1" indent="-176213" algn="l" defTabSz="914400" rtl="0" eaLnBrk="1" latinLnBrk="0" hangingPunct="1">
              <a:lnSpc>
                <a:spcPct val="100000"/>
              </a:lnSpc>
              <a:spcBef>
                <a:spcPts val="1200"/>
              </a:spcBef>
              <a:spcAft>
                <a:spcPts val="900"/>
              </a:spcAft>
              <a:buFont typeface="Sage Text" panose="02010503040201060103" pitchFamily="50" charset="0"/>
              <a:buChar char="•"/>
              <a:tabLst/>
            </a:pPr>
            <a:r>
              <a:rPr lang="en-US"/>
              <a:t>Second level</a:t>
            </a:r>
          </a:p>
          <a:p>
            <a:pPr marL="522288" lvl="2" indent="-179388" algn="l" defTabSz="914400" rtl="0" eaLnBrk="1" latinLnBrk="0" hangingPunct="1">
              <a:lnSpc>
                <a:spcPct val="100000"/>
              </a:lnSpc>
              <a:spcBef>
                <a:spcPts val="600"/>
              </a:spcBef>
              <a:buFont typeface="Sage Text" panose="02010503040201060103" pitchFamily="50" charset="0"/>
              <a:buChar char="•"/>
              <a:tabLst/>
            </a:pPr>
            <a:r>
              <a:rPr lang="en-US"/>
              <a:t>Third level</a:t>
            </a:r>
          </a:p>
          <a:p>
            <a:pPr marL="858838" lvl="3" indent="-169863" algn="l" defTabSz="914400" rtl="0" eaLnBrk="1" latinLnBrk="0" hangingPunct="1">
              <a:lnSpc>
                <a:spcPct val="100000"/>
              </a:lnSpc>
              <a:spcBef>
                <a:spcPts val="1200"/>
              </a:spcBef>
              <a:buFont typeface="Sage Text" panose="02010503040201060103" pitchFamily="50" charset="0"/>
              <a:buChar char="•"/>
              <a:tabLst/>
            </a:pPr>
            <a:r>
              <a:rPr lang="en-US"/>
              <a:t>Fourth level</a:t>
            </a:r>
          </a:p>
          <a:p>
            <a:pPr marL="1203325" lvl="4" indent="-174625" algn="l" defTabSz="914400" rtl="0" eaLnBrk="1" latinLnBrk="0" hangingPunct="1">
              <a:lnSpc>
                <a:spcPct val="100000"/>
              </a:lnSpc>
              <a:spcBef>
                <a:spcPts val="1200"/>
              </a:spcBef>
              <a:buFont typeface="Sage Text" panose="02010503040201060103" pitchFamily="50" charset="0"/>
              <a:buChar char="•"/>
              <a:tabLst/>
            </a:pPr>
            <a:r>
              <a:rPr lang="en-US"/>
              <a:t>Fifth level</a:t>
            </a:r>
          </a:p>
        </p:txBody>
      </p:sp>
    </p:spTree>
    <p:extLst>
      <p:ext uri="{BB962C8B-B14F-4D97-AF65-F5344CB8AC3E}">
        <p14:creationId xmlns:p14="http://schemas.microsoft.com/office/powerpoint/2010/main" val="184636354"/>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guide id="4" pos="5016">
          <p15:clr>
            <a:srgbClr val="FBAE40"/>
          </p15:clr>
        </p15:guide>
        <p15:guide id="5" orient="horz" pos="2064">
          <p15:clr>
            <a:srgbClr val="FBAE40"/>
          </p15:clr>
        </p15:guide>
        <p15:guide id="6" pos="573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4_Large quote + 2 photos (white) layout">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0BC8E4C-9B58-E142-A749-439D02EAD1D9}"/>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tx1"/>
                </a:solidFill>
              </a:defRPr>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27977"/>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
        <p:nvSpPr>
          <p:cNvPr id="9" name="Picture Placeholder 9">
            <a:extLst>
              <a:ext uri="{FF2B5EF4-FFF2-40B4-BE49-F238E27FC236}">
                <a16:creationId xmlns:a16="http://schemas.microsoft.com/office/drawing/2014/main" id="{F572D0BD-54B0-6145-A69B-B0251CF5F8FF}"/>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0" name="Picture Placeholder 9">
            <a:extLst>
              <a:ext uri="{FF2B5EF4-FFF2-40B4-BE49-F238E27FC236}">
                <a16:creationId xmlns:a16="http://schemas.microsoft.com/office/drawing/2014/main" id="{BDDDB3EA-BDE4-984A-BEC7-AC77F1EAC9EE}"/>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pic>
        <p:nvPicPr>
          <p:cNvPr id="12" name="Picture 11">
            <a:extLst>
              <a:ext uri="{FF2B5EF4-FFF2-40B4-BE49-F238E27FC236}">
                <a16:creationId xmlns:a16="http://schemas.microsoft.com/office/drawing/2014/main" id="{D6972559-DE4E-E743-9754-C9A4799799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Tree>
    <p:extLst>
      <p:ext uri="{BB962C8B-B14F-4D97-AF65-F5344CB8AC3E}">
        <p14:creationId xmlns:p14="http://schemas.microsoft.com/office/powerpoint/2010/main" val="3774562354"/>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guide id="4" pos="5016">
          <p15:clr>
            <a:srgbClr val="FBAE40"/>
          </p15:clr>
        </p15:guide>
        <p15:guide id="5" orient="horz" pos="2064">
          <p15:clr>
            <a:srgbClr val="FBAE40"/>
          </p15:clr>
        </p15:guide>
        <p15:guide id="6" pos="573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3_Quote with photo layou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tx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pic>
        <p:nvPicPr>
          <p:cNvPr id="7" name="Picture 6">
            <a:extLst>
              <a:ext uri="{FF2B5EF4-FFF2-40B4-BE49-F238E27FC236}">
                <a16:creationId xmlns:a16="http://schemas.microsoft.com/office/drawing/2014/main" id="{F92DCA3B-A040-404A-83FA-2E538945BF1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Tree>
    <p:extLst>
      <p:ext uri="{BB962C8B-B14F-4D97-AF65-F5344CB8AC3E}">
        <p14:creationId xmlns:p14="http://schemas.microsoft.com/office/powerpoint/2010/main" val="2044184535"/>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2_Dense standard pag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525181"/>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
        <p:nvSpPr>
          <p:cNvPr id="11" name="Text Placeholder 20">
            <a:extLst>
              <a:ext uri="{FF2B5EF4-FFF2-40B4-BE49-F238E27FC236}">
                <a16:creationId xmlns:a16="http://schemas.microsoft.com/office/drawing/2014/main" id="{6E50721F-E455-4E45-981D-289E45F6DDD0}"/>
              </a:ext>
            </a:extLst>
          </p:cNvPr>
          <p:cNvSpPr>
            <a:spLocks noGrp="1"/>
          </p:cNvSpPr>
          <p:nvPr>
            <p:ph type="body" sz="quarter" idx="11"/>
          </p:nvPr>
        </p:nvSpPr>
        <p:spPr>
          <a:xfrm>
            <a:off x="411163"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0">
            <a:extLst>
              <a:ext uri="{FF2B5EF4-FFF2-40B4-BE49-F238E27FC236}">
                <a16:creationId xmlns:a16="http://schemas.microsoft.com/office/drawing/2014/main" id="{083A09CB-826C-2F4F-A76A-1F727FB34DF7}"/>
              </a:ext>
            </a:extLst>
          </p:cNvPr>
          <p:cNvSpPr>
            <a:spLocks noGrp="1"/>
          </p:cNvSpPr>
          <p:nvPr>
            <p:ph type="body" sz="quarter" idx="13"/>
          </p:nvPr>
        </p:nvSpPr>
        <p:spPr>
          <a:xfrm>
            <a:off x="6102126"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35275"/>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20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3_Headline only (half) layout (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DA005B-3B6F-2F40-9DD6-F35F80A79E5B}"/>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pic>
        <p:nvPicPr>
          <p:cNvPr id="5" name="Picture 4">
            <a:extLst>
              <a:ext uri="{FF2B5EF4-FFF2-40B4-BE49-F238E27FC236}">
                <a16:creationId xmlns:a16="http://schemas.microsoft.com/office/drawing/2014/main" id="{58CAC4CE-2B32-644F-8DEF-BC84948DAC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6" name="TextBox 5">
            <a:extLst>
              <a:ext uri="{FF2B5EF4-FFF2-40B4-BE49-F238E27FC236}">
                <a16:creationId xmlns:a16="http://schemas.microsoft.com/office/drawing/2014/main" id="{3770E06A-2DAF-CE40-AD42-377A322D2023}"/>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074920"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Tree>
    <p:extLst>
      <p:ext uri="{BB962C8B-B14F-4D97-AF65-F5344CB8AC3E}">
        <p14:creationId xmlns:p14="http://schemas.microsoft.com/office/powerpoint/2010/main" val="3220507842"/>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_Blank layout with gutter">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959532994"/>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Table singl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7" name="Table Placeholder 6">
            <a:extLst>
              <a:ext uri="{FF2B5EF4-FFF2-40B4-BE49-F238E27FC236}">
                <a16:creationId xmlns:a16="http://schemas.microsoft.com/office/drawing/2014/main" id="{810BC882-1B6A-C643-B5DC-95AECBE04615}"/>
              </a:ext>
            </a:extLst>
          </p:cNvPr>
          <p:cNvSpPr>
            <a:spLocks noGrp="1"/>
          </p:cNvSpPr>
          <p:nvPr>
            <p:ph type="tbl" sz="quarter" idx="14"/>
          </p:nvPr>
        </p:nvSpPr>
        <p:spPr>
          <a:xfrm>
            <a:off x="419100" y="1714500"/>
            <a:ext cx="11353800" cy="3848100"/>
          </a:xfrm>
        </p:spPr>
        <p:txBody>
          <a:bodyPr/>
          <a:lstStyle>
            <a:lvl1pPr marL="0" indent="0" algn="l">
              <a:buNone/>
              <a:defRPr>
                <a:solidFill>
                  <a:schemeClr val="tx1"/>
                </a:solidFill>
              </a:defRPr>
            </a:lvl1pPr>
          </a:lstStyle>
          <a:p>
            <a:r>
              <a:rPr lang="en-US"/>
              <a:t>Click icon to add table</a:t>
            </a:r>
          </a:p>
        </p:txBody>
      </p:sp>
    </p:spTree>
    <p:extLst>
      <p:ext uri="{BB962C8B-B14F-4D97-AF65-F5344CB8AC3E}">
        <p14:creationId xmlns:p14="http://schemas.microsoft.com/office/powerpoint/2010/main" val="3587166339"/>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3_Chart headline and overview (with bar)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Tree>
    <p:extLst>
      <p:ext uri="{BB962C8B-B14F-4D97-AF65-F5344CB8AC3E}">
        <p14:creationId xmlns:p14="http://schemas.microsoft.com/office/powerpoint/2010/main" val="1462802123"/>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3_Chart headline and overview (no bar)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8" name="TextBox 7">
            <a:extLst>
              <a:ext uri="{FF2B5EF4-FFF2-40B4-BE49-F238E27FC236}">
                <a16:creationId xmlns:a16="http://schemas.microsoft.com/office/drawing/2014/main" id="{1840B7E8-F8A7-134A-8BE4-858EABF06A70}"/>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9" name="Picture 8">
            <a:extLst>
              <a:ext uri="{FF2B5EF4-FFF2-40B4-BE49-F238E27FC236}">
                <a16:creationId xmlns:a16="http://schemas.microsoft.com/office/drawing/2014/main" id="{16EB55C8-8418-3A49-B328-4007DCEA61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Tree>
    <p:extLst>
      <p:ext uri="{BB962C8B-B14F-4D97-AF65-F5344CB8AC3E}">
        <p14:creationId xmlns:p14="http://schemas.microsoft.com/office/powerpoint/2010/main" val="1392470203"/>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of Contents + 1 column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4427220" cy="594360"/>
          </a:xfrm>
        </p:spPr>
        <p:txBody>
          <a:bodyPr anchor="t" anchorCtr="0"/>
          <a:lstStyle>
            <a:lvl1pPr>
              <a:lnSpc>
                <a:spcPct val="100000"/>
              </a:lnSpc>
              <a:defRPr>
                <a:solidFill>
                  <a:schemeClr val="bg1"/>
                </a:solidFill>
              </a:defRPr>
            </a:lvl1pPr>
          </a:lstStyle>
          <a:p>
            <a:r>
              <a:rPr lang="en-US"/>
              <a:t>Table of contents </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8FD906B9-1A78-0C47-9042-A290B1CC441D}"/>
              </a:ext>
            </a:extLst>
          </p:cNvPr>
          <p:cNvSpPr>
            <a:spLocks noGrp="1"/>
          </p:cNvSpPr>
          <p:nvPr>
            <p:ph type="body" sz="quarter" idx="11" hasCustomPrompt="1"/>
          </p:nvPr>
        </p:nvSpPr>
        <p:spPr>
          <a:xfrm>
            <a:off x="419100" y="1714500"/>
            <a:ext cx="6934200" cy="3848100"/>
          </a:xfrm>
        </p:spPr>
        <p:txBody>
          <a:bodyPr/>
          <a:lstStyle>
            <a:lvl1pPr marL="0" indent="0">
              <a:spcBef>
                <a:spcPts val="2400"/>
              </a:spcBef>
              <a:buNone/>
              <a:defRPr b="1">
                <a:solidFill>
                  <a:schemeClr val="tx2"/>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1473054"/>
      </p:ext>
    </p:extLst>
  </p:cSld>
  <p:clrMapOvr>
    <a:masterClrMapping/>
  </p:clrMapOvr>
  <p:extLst>
    <p:ext uri="{DCECCB84-F9BA-43D5-87BE-67443E8EF086}">
      <p15:sldGuideLst xmlns:p15="http://schemas.microsoft.com/office/powerpoint/2012/main">
        <p15:guide id="1" pos="463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3_Headline and circular icons or photo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6" name="Picture Placeholder 5">
            <a:extLst>
              <a:ext uri="{FF2B5EF4-FFF2-40B4-BE49-F238E27FC236}">
                <a16:creationId xmlns:a16="http://schemas.microsoft.com/office/drawing/2014/main" id="{7CE465BA-D177-4845-8F55-BFA1F5981931}"/>
              </a:ext>
            </a:extLst>
          </p:cNvPr>
          <p:cNvSpPr>
            <a:spLocks noGrp="1" noChangeAspect="1"/>
          </p:cNvSpPr>
          <p:nvPr>
            <p:ph type="pic" sz="quarter" idx="14"/>
          </p:nvPr>
        </p:nvSpPr>
        <p:spPr>
          <a:xfrm>
            <a:off x="411163"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7" name="Picture Placeholder 5">
            <a:extLst>
              <a:ext uri="{FF2B5EF4-FFF2-40B4-BE49-F238E27FC236}">
                <a16:creationId xmlns:a16="http://schemas.microsoft.com/office/drawing/2014/main" id="{366DB60F-28A9-8744-B80E-672F469889D4}"/>
              </a:ext>
            </a:extLst>
          </p:cNvPr>
          <p:cNvSpPr>
            <a:spLocks noGrp="1" noChangeAspect="1"/>
          </p:cNvSpPr>
          <p:nvPr>
            <p:ph type="pic" sz="quarter" idx="15"/>
          </p:nvPr>
        </p:nvSpPr>
        <p:spPr>
          <a:xfrm>
            <a:off x="4229017"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8" name="Picture Placeholder 5">
            <a:extLst>
              <a:ext uri="{FF2B5EF4-FFF2-40B4-BE49-F238E27FC236}">
                <a16:creationId xmlns:a16="http://schemas.microsoft.com/office/drawing/2014/main" id="{086246EC-D6A8-E745-9F5E-08F2C9F6AF95}"/>
              </a:ext>
            </a:extLst>
          </p:cNvPr>
          <p:cNvSpPr>
            <a:spLocks noGrp="1" noChangeAspect="1"/>
          </p:cNvSpPr>
          <p:nvPr>
            <p:ph type="pic" sz="quarter" idx="16"/>
          </p:nvPr>
        </p:nvSpPr>
        <p:spPr>
          <a:xfrm>
            <a:off x="232009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9" name="Picture Placeholder 5">
            <a:extLst>
              <a:ext uri="{FF2B5EF4-FFF2-40B4-BE49-F238E27FC236}">
                <a16:creationId xmlns:a16="http://schemas.microsoft.com/office/drawing/2014/main" id="{85E6755B-3855-734B-9DF1-06988B97E4AA}"/>
              </a:ext>
            </a:extLst>
          </p:cNvPr>
          <p:cNvSpPr>
            <a:spLocks noGrp="1" noChangeAspect="1"/>
          </p:cNvSpPr>
          <p:nvPr>
            <p:ph type="pic" sz="quarter" idx="17"/>
          </p:nvPr>
        </p:nvSpPr>
        <p:spPr>
          <a:xfrm>
            <a:off x="6137944"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0" name="Picture Placeholder 5">
            <a:extLst>
              <a:ext uri="{FF2B5EF4-FFF2-40B4-BE49-F238E27FC236}">
                <a16:creationId xmlns:a16="http://schemas.microsoft.com/office/drawing/2014/main" id="{76C544D7-ACE1-A447-90E5-9610DD79D82F}"/>
              </a:ext>
            </a:extLst>
          </p:cNvPr>
          <p:cNvSpPr>
            <a:spLocks noGrp="1" noChangeAspect="1"/>
          </p:cNvSpPr>
          <p:nvPr>
            <p:ph type="pic" sz="quarter" idx="18"/>
          </p:nvPr>
        </p:nvSpPr>
        <p:spPr>
          <a:xfrm>
            <a:off x="995580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1" name="Picture Placeholder 5">
            <a:extLst>
              <a:ext uri="{FF2B5EF4-FFF2-40B4-BE49-F238E27FC236}">
                <a16:creationId xmlns:a16="http://schemas.microsoft.com/office/drawing/2014/main" id="{854D32BA-286C-9B43-B66C-A417CC4D2C43}"/>
              </a:ext>
            </a:extLst>
          </p:cNvPr>
          <p:cNvSpPr>
            <a:spLocks noGrp="1" noChangeAspect="1"/>
          </p:cNvSpPr>
          <p:nvPr>
            <p:ph type="pic" sz="quarter" idx="19"/>
          </p:nvPr>
        </p:nvSpPr>
        <p:spPr>
          <a:xfrm>
            <a:off x="8046871"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2" name="Picture Placeholder 5">
            <a:extLst>
              <a:ext uri="{FF2B5EF4-FFF2-40B4-BE49-F238E27FC236}">
                <a16:creationId xmlns:a16="http://schemas.microsoft.com/office/drawing/2014/main" id="{8672F5E2-0941-C940-B139-3BD1FA715BA8}"/>
              </a:ext>
            </a:extLst>
          </p:cNvPr>
          <p:cNvSpPr>
            <a:spLocks noGrp="1" noChangeAspect="1"/>
          </p:cNvSpPr>
          <p:nvPr>
            <p:ph type="pic" sz="quarter" idx="20"/>
          </p:nvPr>
        </p:nvSpPr>
        <p:spPr>
          <a:xfrm>
            <a:off x="411163"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3" name="Picture Placeholder 5">
            <a:extLst>
              <a:ext uri="{FF2B5EF4-FFF2-40B4-BE49-F238E27FC236}">
                <a16:creationId xmlns:a16="http://schemas.microsoft.com/office/drawing/2014/main" id="{9182EF3A-A7BE-7E41-BF27-DA145A248F71}"/>
              </a:ext>
            </a:extLst>
          </p:cNvPr>
          <p:cNvSpPr>
            <a:spLocks noGrp="1" noChangeAspect="1"/>
          </p:cNvSpPr>
          <p:nvPr>
            <p:ph type="pic" sz="quarter" idx="21"/>
          </p:nvPr>
        </p:nvSpPr>
        <p:spPr>
          <a:xfrm>
            <a:off x="4229017"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4" name="Picture Placeholder 5">
            <a:extLst>
              <a:ext uri="{FF2B5EF4-FFF2-40B4-BE49-F238E27FC236}">
                <a16:creationId xmlns:a16="http://schemas.microsoft.com/office/drawing/2014/main" id="{568CF13C-EDC8-9F48-81DB-BB7B7D21751B}"/>
              </a:ext>
            </a:extLst>
          </p:cNvPr>
          <p:cNvSpPr>
            <a:spLocks noGrp="1" noChangeAspect="1"/>
          </p:cNvSpPr>
          <p:nvPr>
            <p:ph type="pic" sz="quarter" idx="22"/>
          </p:nvPr>
        </p:nvSpPr>
        <p:spPr>
          <a:xfrm>
            <a:off x="232009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5" name="Picture Placeholder 5">
            <a:extLst>
              <a:ext uri="{FF2B5EF4-FFF2-40B4-BE49-F238E27FC236}">
                <a16:creationId xmlns:a16="http://schemas.microsoft.com/office/drawing/2014/main" id="{18D8C3EF-2A84-CE4D-A7D3-EA2C88013EF5}"/>
              </a:ext>
            </a:extLst>
          </p:cNvPr>
          <p:cNvSpPr>
            <a:spLocks noGrp="1" noChangeAspect="1"/>
          </p:cNvSpPr>
          <p:nvPr>
            <p:ph type="pic" sz="quarter" idx="23"/>
          </p:nvPr>
        </p:nvSpPr>
        <p:spPr>
          <a:xfrm>
            <a:off x="6137944"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6" name="Picture Placeholder 5">
            <a:extLst>
              <a:ext uri="{FF2B5EF4-FFF2-40B4-BE49-F238E27FC236}">
                <a16:creationId xmlns:a16="http://schemas.microsoft.com/office/drawing/2014/main" id="{2392B13C-6429-6945-AFA5-2B53E49B1294}"/>
              </a:ext>
            </a:extLst>
          </p:cNvPr>
          <p:cNvSpPr>
            <a:spLocks noGrp="1" noChangeAspect="1"/>
          </p:cNvSpPr>
          <p:nvPr>
            <p:ph type="pic" sz="quarter" idx="24"/>
          </p:nvPr>
        </p:nvSpPr>
        <p:spPr>
          <a:xfrm>
            <a:off x="995580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7" name="Picture Placeholder 5">
            <a:extLst>
              <a:ext uri="{FF2B5EF4-FFF2-40B4-BE49-F238E27FC236}">
                <a16:creationId xmlns:a16="http://schemas.microsoft.com/office/drawing/2014/main" id="{7F60EDA6-E325-B54F-9D28-E0AF81634FBB}"/>
              </a:ext>
            </a:extLst>
          </p:cNvPr>
          <p:cNvSpPr>
            <a:spLocks noGrp="1" noChangeAspect="1"/>
          </p:cNvSpPr>
          <p:nvPr>
            <p:ph type="pic" sz="quarter" idx="25"/>
          </p:nvPr>
        </p:nvSpPr>
        <p:spPr>
          <a:xfrm>
            <a:off x="8046871"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8" name="TextBox 17">
            <a:extLst>
              <a:ext uri="{FF2B5EF4-FFF2-40B4-BE49-F238E27FC236}">
                <a16:creationId xmlns:a16="http://schemas.microsoft.com/office/drawing/2014/main" id="{A5ED16CF-B73D-9648-9F50-B694604898A0}"/>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9" name="Picture 18">
            <a:extLst>
              <a:ext uri="{FF2B5EF4-FFF2-40B4-BE49-F238E27FC236}">
                <a16:creationId xmlns:a16="http://schemas.microsoft.com/office/drawing/2014/main" id="{B12E5EF4-711E-664B-84E4-22867623C49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Tree>
    <p:extLst>
      <p:ext uri="{BB962C8B-B14F-4D97-AF65-F5344CB8AC3E}">
        <p14:creationId xmlns:p14="http://schemas.microsoft.com/office/powerpoint/2010/main" val="2973882814"/>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3_Multiple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4" name="Picture Placeholder 9">
            <a:extLst>
              <a:ext uri="{FF2B5EF4-FFF2-40B4-BE49-F238E27FC236}">
                <a16:creationId xmlns:a16="http://schemas.microsoft.com/office/drawing/2014/main" id="{8091B092-924E-D547-93CA-35CF9F75FD85}"/>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5" name="Picture Placeholder 9">
            <a:extLst>
              <a:ext uri="{FF2B5EF4-FFF2-40B4-BE49-F238E27FC236}">
                <a16:creationId xmlns:a16="http://schemas.microsoft.com/office/drawing/2014/main" id="{433D041E-D5E1-9145-84E0-0897FDEF7F3C}"/>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6" name="Picture Placeholder 9">
            <a:extLst>
              <a:ext uri="{FF2B5EF4-FFF2-40B4-BE49-F238E27FC236}">
                <a16:creationId xmlns:a16="http://schemas.microsoft.com/office/drawing/2014/main" id="{44863A97-665E-8145-8B1B-300D94673934}"/>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7" name="Picture Placeholder 9">
            <a:extLst>
              <a:ext uri="{FF2B5EF4-FFF2-40B4-BE49-F238E27FC236}">
                <a16:creationId xmlns:a16="http://schemas.microsoft.com/office/drawing/2014/main" id="{6C9CE0AC-C07C-0649-8336-F3C607590D54}"/>
              </a:ext>
            </a:extLst>
          </p:cNvPr>
          <p:cNvSpPr>
            <a:spLocks noGrp="1"/>
          </p:cNvSpPr>
          <p:nvPr>
            <p:ph type="pic" sz="quarter" idx="17"/>
          </p:nvPr>
        </p:nvSpPr>
        <p:spPr>
          <a:xfrm>
            <a:off x="6210300" y="384175"/>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8" name="Picture Placeholder 9">
            <a:extLst>
              <a:ext uri="{FF2B5EF4-FFF2-40B4-BE49-F238E27FC236}">
                <a16:creationId xmlns:a16="http://schemas.microsoft.com/office/drawing/2014/main" id="{4423E1DA-5EB8-FD4D-82B5-3A8D3DA3335D}"/>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9" name="TextBox 8">
            <a:extLst>
              <a:ext uri="{FF2B5EF4-FFF2-40B4-BE49-F238E27FC236}">
                <a16:creationId xmlns:a16="http://schemas.microsoft.com/office/drawing/2014/main" id="{14D92B9F-9796-C54C-83EA-7652F4522CED}"/>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0" name="Picture 9">
            <a:extLst>
              <a:ext uri="{FF2B5EF4-FFF2-40B4-BE49-F238E27FC236}">
                <a16:creationId xmlns:a16="http://schemas.microsoft.com/office/drawing/2014/main" id="{E387412F-7770-F04C-B6A7-D6297E68E12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Tree>
    <p:extLst>
      <p:ext uri="{BB962C8B-B14F-4D97-AF65-F5344CB8AC3E}">
        <p14:creationId xmlns:p14="http://schemas.microsoft.com/office/powerpoint/2010/main" val="742818705"/>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3_Left column content +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9" name="Picture Placeholder 9">
            <a:extLst>
              <a:ext uri="{FF2B5EF4-FFF2-40B4-BE49-F238E27FC236}">
                <a16:creationId xmlns:a16="http://schemas.microsoft.com/office/drawing/2014/main" id="{C29CAE95-8DB6-AB42-8A94-9862AA0478C7}"/>
              </a:ext>
            </a:extLst>
          </p:cNvPr>
          <p:cNvSpPr>
            <a:spLocks noGrp="1"/>
          </p:cNvSpPr>
          <p:nvPr>
            <p:ph type="pic" sz="quarter" idx="14"/>
          </p:nvPr>
        </p:nvSpPr>
        <p:spPr>
          <a:xfrm>
            <a:off x="3309820"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0" name="Picture Placeholder 9">
            <a:extLst>
              <a:ext uri="{FF2B5EF4-FFF2-40B4-BE49-F238E27FC236}">
                <a16:creationId xmlns:a16="http://schemas.microsoft.com/office/drawing/2014/main" id="{10283C4C-CC2D-FB40-8299-0E517D17B65B}"/>
              </a:ext>
            </a:extLst>
          </p:cNvPr>
          <p:cNvSpPr>
            <a:spLocks noGrp="1"/>
          </p:cNvSpPr>
          <p:nvPr>
            <p:ph type="pic" sz="quarter" idx="15"/>
          </p:nvPr>
        </p:nvSpPr>
        <p:spPr>
          <a:xfrm>
            <a:off x="3309820"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1" name="Picture Placeholder 9">
            <a:extLst>
              <a:ext uri="{FF2B5EF4-FFF2-40B4-BE49-F238E27FC236}">
                <a16:creationId xmlns:a16="http://schemas.microsoft.com/office/drawing/2014/main" id="{4C662D1D-C956-BD44-9B97-80481410294B}"/>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solidFill>
                  <a:schemeClr val="tx1"/>
                </a:solidFill>
                <a:latin typeface="+mn-lt"/>
              </a:defRPr>
            </a:lvl1pPr>
          </a:lstStyle>
          <a:p>
            <a:r>
              <a:rPr lang="en-US"/>
              <a:t>Click to edit master title style</a:t>
            </a:r>
          </a:p>
        </p:txBody>
      </p:sp>
      <p:sp>
        <p:nvSpPr>
          <p:cNvPr id="8" name="TextBox 7">
            <a:extLst>
              <a:ext uri="{FF2B5EF4-FFF2-40B4-BE49-F238E27FC236}">
                <a16:creationId xmlns:a16="http://schemas.microsoft.com/office/drawing/2014/main" id="{39A1761E-CBFC-354A-B8B6-A36E598558A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4" name="Picture 13">
            <a:extLst>
              <a:ext uri="{FF2B5EF4-FFF2-40B4-BE49-F238E27FC236}">
                <a16:creationId xmlns:a16="http://schemas.microsoft.com/office/drawing/2014/main" id="{21511622-B534-284B-9F58-C368A2537FD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
        <p:nvSpPr>
          <p:cNvPr id="15" name="Text Placeholder 3">
            <a:extLst>
              <a:ext uri="{FF2B5EF4-FFF2-40B4-BE49-F238E27FC236}">
                <a16:creationId xmlns:a16="http://schemas.microsoft.com/office/drawing/2014/main" id="{95E9A158-3475-1C44-9AA0-106F06AF6E34}"/>
              </a:ext>
            </a:extLst>
          </p:cNvPr>
          <p:cNvSpPr>
            <a:spLocks noGrp="1"/>
          </p:cNvSpPr>
          <p:nvPr>
            <p:ph type="body" sz="quarter" idx="19"/>
          </p:nvPr>
        </p:nvSpPr>
        <p:spPr>
          <a:xfrm>
            <a:off x="419100" y="1714500"/>
            <a:ext cx="25146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638622"/>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3_Short statement + 2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8" name="Picture Placeholder 9">
            <a:extLst>
              <a:ext uri="{FF2B5EF4-FFF2-40B4-BE49-F238E27FC236}">
                <a16:creationId xmlns:a16="http://schemas.microsoft.com/office/drawing/2014/main" id="{D09F8004-0354-3D46-9E1A-1D6D2E6954DC}"/>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p>
        </p:txBody>
      </p:sp>
      <p:sp>
        <p:nvSpPr>
          <p:cNvPr id="14" name="Picture Placeholder 9">
            <a:extLst>
              <a:ext uri="{FF2B5EF4-FFF2-40B4-BE49-F238E27FC236}">
                <a16:creationId xmlns:a16="http://schemas.microsoft.com/office/drawing/2014/main" id="{2A66577E-558F-774D-B488-B1191F661BE4}"/>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p>
        </p:txBody>
      </p:sp>
      <p:sp>
        <p:nvSpPr>
          <p:cNvPr id="6" name="TextBox 5">
            <a:extLst>
              <a:ext uri="{FF2B5EF4-FFF2-40B4-BE49-F238E27FC236}">
                <a16:creationId xmlns:a16="http://schemas.microsoft.com/office/drawing/2014/main" id="{3C662F71-F3FB-8145-98C9-647D1D44721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7" name="Picture 6">
            <a:extLst>
              <a:ext uri="{FF2B5EF4-FFF2-40B4-BE49-F238E27FC236}">
                <a16:creationId xmlns:a16="http://schemas.microsoft.com/office/drawing/2014/main" id="{791F62F5-7C68-6742-86A0-603E82BFB50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FFD1144E-C88F-C240-A3C4-8209031E00F5}"/>
              </a:ext>
            </a:extLst>
          </p:cNvPr>
          <p:cNvSpPr>
            <a:spLocks noGrp="1"/>
          </p:cNvSpPr>
          <p:nvPr>
            <p:ph type="body" sz="quarter" idx="19"/>
          </p:nvPr>
        </p:nvSpPr>
        <p:spPr>
          <a:xfrm>
            <a:off x="419100" y="505098"/>
            <a:ext cx="5067300" cy="1971402"/>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114330884"/>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orient="horz" pos="156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3_Headline, Left column content + photo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solidFill>
                  <a:schemeClr val="tx1"/>
                </a:solidFill>
                <a:latin typeface="+mn-lt"/>
              </a:defRPr>
            </a:lvl1pPr>
          </a:lstStyle>
          <a:p>
            <a:r>
              <a:rPr lang="en-US"/>
              <a:t>Click to edit master title style</a:t>
            </a:r>
          </a:p>
        </p:txBody>
      </p:sp>
      <p:sp>
        <p:nvSpPr>
          <p:cNvPr id="6" name="TextBox 5">
            <a:extLst>
              <a:ext uri="{FF2B5EF4-FFF2-40B4-BE49-F238E27FC236}">
                <a16:creationId xmlns:a16="http://schemas.microsoft.com/office/drawing/2014/main" id="{2C2F639D-0C3C-C04A-925F-D12F5B07E29E}"/>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7" name="Picture 6">
            <a:extLst>
              <a:ext uri="{FF2B5EF4-FFF2-40B4-BE49-F238E27FC236}">
                <a16:creationId xmlns:a16="http://schemas.microsoft.com/office/drawing/2014/main" id="{182B8AF3-EB6A-3447-802F-4A57F2C9C11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4D25F7AA-DB0F-AC4C-93EC-3B513819009C}"/>
              </a:ext>
            </a:extLst>
          </p:cNvPr>
          <p:cNvSpPr>
            <a:spLocks noGrp="1"/>
          </p:cNvSpPr>
          <p:nvPr>
            <p:ph type="body" sz="quarter" idx="19"/>
          </p:nvPr>
        </p:nvSpPr>
        <p:spPr>
          <a:xfrm>
            <a:off x="419100" y="1714500"/>
            <a:ext cx="32385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9">
            <a:extLst>
              <a:ext uri="{FF2B5EF4-FFF2-40B4-BE49-F238E27FC236}">
                <a16:creationId xmlns:a16="http://schemas.microsoft.com/office/drawing/2014/main" id="{84404901-4A20-E54D-9EF0-776E83E3B579}"/>
              </a:ext>
            </a:extLst>
          </p:cNvPr>
          <p:cNvSpPr>
            <a:spLocks noGrp="1"/>
          </p:cNvSpPr>
          <p:nvPr>
            <p:ph type="pic" sz="quarter" idx="14"/>
          </p:nvPr>
        </p:nvSpPr>
        <p:spPr>
          <a:xfrm>
            <a:off x="4497619" y="-6350"/>
            <a:ext cx="7707831" cy="6221413"/>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 name="connsiteX0" fmla="*/ 415 w 7707831"/>
              <a:gd name="connsiteY0" fmla="*/ 0 h 6232854"/>
              <a:gd name="connsiteX1" fmla="*/ 7699468 w 7707831"/>
              <a:gd name="connsiteY1" fmla="*/ 6143 h 6232854"/>
              <a:gd name="connsiteX2" fmla="*/ 7701348 w 7707831"/>
              <a:gd name="connsiteY2" fmla="*/ 6232854 h 6232854"/>
              <a:gd name="connsiteX3" fmla="*/ 1397115 w 7707831"/>
              <a:gd name="connsiteY3" fmla="*/ 6229679 h 6232854"/>
              <a:gd name="connsiteX4" fmla="*/ 9940 w 7707831"/>
              <a:gd name="connsiteY4" fmla="*/ 4594854 h 6232854"/>
              <a:gd name="connsiteX5" fmla="*/ 415 w 7707831"/>
              <a:gd name="connsiteY5" fmla="*/ 0 h 6232854"/>
              <a:gd name="connsiteX0" fmla="*/ 415 w 7710954"/>
              <a:gd name="connsiteY0" fmla="*/ 218 h 6233072"/>
              <a:gd name="connsiteX1" fmla="*/ 7705818 w 7710954"/>
              <a:gd name="connsiteY1" fmla="*/ 0 h 6233072"/>
              <a:gd name="connsiteX2" fmla="*/ 7701348 w 7710954"/>
              <a:gd name="connsiteY2" fmla="*/ 6233072 h 6233072"/>
              <a:gd name="connsiteX3" fmla="*/ 1397115 w 7710954"/>
              <a:gd name="connsiteY3" fmla="*/ 6229897 h 6233072"/>
              <a:gd name="connsiteX4" fmla="*/ 9940 w 7710954"/>
              <a:gd name="connsiteY4" fmla="*/ 4595072 h 6233072"/>
              <a:gd name="connsiteX5" fmla="*/ 415 w 7710954"/>
              <a:gd name="connsiteY5" fmla="*/ 218 h 6233072"/>
              <a:gd name="connsiteX0" fmla="*/ 415 w 7707831"/>
              <a:gd name="connsiteY0" fmla="*/ 218 h 6233072"/>
              <a:gd name="connsiteX1" fmla="*/ 7699468 w 7707831"/>
              <a:gd name="connsiteY1" fmla="*/ 0 h 6233072"/>
              <a:gd name="connsiteX2" fmla="*/ 7701348 w 7707831"/>
              <a:gd name="connsiteY2" fmla="*/ 6233072 h 6233072"/>
              <a:gd name="connsiteX3" fmla="*/ 1397115 w 7707831"/>
              <a:gd name="connsiteY3" fmla="*/ 6229897 h 6233072"/>
              <a:gd name="connsiteX4" fmla="*/ 9940 w 7707831"/>
              <a:gd name="connsiteY4" fmla="*/ 4595072 h 6233072"/>
              <a:gd name="connsiteX5" fmla="*/ 415 w 7707831"/>
              <a:gd name="connsiteY5" fmla="*/ 218 h 62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31" h="6233072">
                <a:moveTo>
                  <a:pt x="415" y="218"/>
                </a:moveTo>
                <a:lnTo>
                  <a:pt x="7699468" y="0"/>
                </a:lnTo>
                <a:cubicBezTo>
                  <a:pt x="7707532" y="2835940"/>
                  <a:pt x="7712493" y="3125802"/>
                  <a:pt x="7701348" y="6233072"/>
                </a:cubicBezTo>
                <a:lnTo>
                  <a:pt x="1397115" y="6229897"/>
                </a:lnTo>
                <a:cubicBezTo>
                  <a:pt x="1182952" y="6228459"/>
                  <a:pt x="-57314" y="5971484"/>
                  <a:pt x="9940" y="4595072"/>
                </a:cubicBezTo>
                <a:cubicBezTo>
                  <a:pt x="4698" y="3399635"/>
                  <a:pt x="-1702" y="1732910"/>
                  <a:pt x="415" y="218"/>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Tree>
    <p:extLst>
      <p:ext uri="{BB962C8B-B14F-4D97-AF65-F5344CB8AC3E}">
        <p14:creationId xmlns:p14="http://schemas.microsoft.com/office/powerpoint/2010/main" val="1951516919"/>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pos="230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Section divider - Patter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242FFD-FFEE-7240-AD09-29C985CEAD5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35278"/>
          <a:stretch/>
        </p:blipFill>
        <p:spPr>
          <a:xfrm>
            <a:off x="0" y="2322376"/>
            <a:ext cx="12192000" cy="4438650"/>
          </a:xfrm>
          <a:prstGeom prst="rect">
            <a:avLst/>
          </a:prstGeom>
        </p:spPr>
      </p:pic>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a:t>Section divider page</a:t>
            </a:r>
          </a:p>
        </p:txBody>
      </p:sp>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a:latin typeface="Sage Text Light" panose="02010303040201060103" pitchFamily="2" charset="77"/>
            </a:endParaRPr>
          </a:p>
        </p:txBody>
      </p:sp>
    </p:spTree>
    <p:extLst>
      <p:ext uri="{BB962C8B-B14F-4D97-AF65-F5344CB8AC3E}">
        <p14:creationId xmlns:p14="http://schemas.microsoft.com/office/powerpoint/2010/main" val="1490943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End slide with patter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336F0-3E91-C741-A3FD-12B5FD53D9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43" t="7604" r="12911"/>
          <a:stretch/>
        </p:blipFill>
        <p:spPr>
          <a:xfrm>
            <a:off x="0" y="253999"/>
            <a:ext cx="12192000" cy="5880735"/>
          </a:xfrm>
          <a:prstGeom prst="rect">
            <a:avLst/>
          </a:prstGeom>
        </p:spPr>
      </p:pic>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6028161"/>
            <a:ext cx="5568696" cy="594360"/>
          </a:xfrm>
        </p:spPr>
        <p:txBody>
          <a:bodyPr anchor="ctr" anchorCtr="0"/>
          <a:lstStyle>
            <a:lvl1pPr algn="ctr">
              <a:defRPr sz="2800"/>
            </a:lvl1pPr>
          </a:lstStyle>
          <a:p>
            <a:r>
              <a:rPr lang="en-US"/>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a:solidFill>
                  <a:schemeClr val="tx2"/>
                </a:solidFill>
                <a:latin typeface="Sage Text" panose="02010503040201060103" pitchFamily="2" charset="77"/>
              </a:rPr>
              <a:t>© 2022 The Sage Group plc or its licensors. All rights reserved. Sage, Sage logos, and Sage product and service names mentioned herein are the trademarks of Sage Global Services Limited or its licensors. All other trademarks are the property of their respective owners.</a:t>
            </a:r>
          </a:p>
        </p:txBody>
      </p:sp>
    </p:spTree>
    <p:extLst>
      <p:ext uri="{BB962C8B-B14F-4D97-AF65-F5344CB8AC3E}">
        <p14:creationId xmlns:p14="http://schemas.microsoft.com/office/powerpoint/2010/main" val="4224368110"/>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2_End slide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2834640"/>
            <a:ext cx="5568696" cy="594360"/>
          </a:xfrm>
        </p:spPr>
        <p:txBody>
          <a:bodyPr anchor="ctr" anchorCtr="0"/>
          <a:lstStyle>
            <a:lvl1pPr algn="ctr">
              <a:defRPr sz="6600"/>
            </a:lvl1pPr>
          </a:lstStyle>
          <a:p>
            <a:r>
              <a:rPr lang="en-US"/>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a:solidFill>
                  <a:schemeClr val="tx2"/>
                </a:solidFill>
                <a:latin typeface="Sage Text" panose="02010503040201060103" pitchFamily="2" charset="77"/>
              </a:rPr>
              <a:t>© 2022 The Sage Group plc or its licensors. All rights reserved. Sage, Sage logos, and Sage product and service names mentioned herein are the trademarks of Sage Global Services Limited or its licensors. All other trademarks are the property of their respective owners.</a:t>
            </a:r>
          </a:p>
        </p:txBody>
      </p:sp>
    </p:spTree>
    <p:extLst>
      <p:ext uri="{BB962C8B-B14F-4D97-AF65-F5344CB8AC3E}">
        <p14:creationId xmlns:p14="http://schemas.microsoft.com/office/powerpoint/2010/main" val="649795788"/>
      </p:ext>
    </p:extLst>
  </p:cSld>
  <p:clrMapOvr>
    <a:masterClrMapping/>
  </p:clrMapOvr>
  <p:extLst>
    <p:ext uri="{DCECCB84-F9BA-43D5-87BE-67443E8EF086}">
      <p15:sldGuideLst xmlns:p15="http://schemas.microsoft.com/office/powerpoint/2012/main">
        <p15:guide id="1" orient="horz" pos="4056">
          <p15:clr>
            <a:srgbClr val="FBAE40"/>
          </p15:clr>
        </p15:guide>
        <p15:guide id="2"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Slate 1 column">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rgbClr val="0033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solidFill>
                <a:schemeClr val="bg1"/>
              </a:solidFill>
            </a:endParaRPr>
          </a:p>
        </p:txBody>
      </p:sp>
      <p:sp>
        <p:nvSpPr>
          <p:cNvPr id="9" name="Text Placeholder 5"/>
          <p:cNvSpPr>
            <a:spLocks noGrp="1"/>
          </p:cNvSpPr>
          <p:nvPr>
            <p:ph type="body" sz="quarter" idx="12" hasCustomPrompt="1"/>
          </p:nvPr>
        </p:nvSpPr>
        <p:spPr>
          <a:xfrm>
            <a:off x="520716" y="1485901"/>
            <a:ext cx="11097667" cy="4516867"/>
          </a:xfrm>
        </p:spPr>
        <p:txBody>
          <a:bodyPr numCol="1" spcCol="360000"/>
          <a:lstStyle>
            <a:lvl1pPr marL="0" indent="0">
              <a:buFont typeface="Arial" charset="0"/>
              <a:buNone/>
              <a:defRPr baseline="0">
                <a:solidFill>
                  <a:schemeClr val="bg1"/>
                </a:solidFill>
              </a:defRPr>
            </a:lvl1pPr>
          </a:lstStyle>
          <a:p>
            <a:pPr lvl="0"/>
            <a:r>
              <a:rPr lang="en-GB"/>
              <a:t>Body text style 22pt. Dummy text means you won’t see the inevitable variations that show up once real information is entered. </a:t>
            </a:r>
          </a:p>
          <a:p>
            <a:pPr lvl="0"/>
            <a:r>
              <a:rPr lang="en-GB"/>
              <a:t>It means you won’t know what it’s like to fill out forms on your site. Dummy text is a veil between you and reality. </a:t>
            </a:r>
          </a:p>
          <a:p>
            <a:pPr lvl="0"/>
            <a:endParaRPr lang="en-GB"/>
          </a:p>
        </p:txBody>
      </p:sp>
      <p:sp>
        <p:nvSpPr>
          <p:cNvPr id="2" name="Title 1"/>
          <p:cNvSpPr>
            <a:spLocks noGrp="1"/>
          </p:cNvSpPr>
          <p:nvPr>
            <p:ph type="title" hasCustomPrompt="1"/>
          </p:nvPr>
        </p:nvSpPr>
        <p:spPr/>
        <p:txBody>
          <a:bodyPr anchor="t"/>
          <a:lstStyle>
            <a:lvl1pPr>
              <a:defRPr>
                <a:solidFill>
                  <a:schemeClr val="bg1"/>
                </a:solidFill>
              </a:defRPr>
            </a:lvl1pPr>
          </a:lstStyle>
          <a:p>
            <a:r>
              <a:rPr lang="en-US"/>
              <a:t>Click to edit 32pt bold/titles 2 line max</a:t>
            </a:r>
            <a:endParaRPr lang="en-GB"/>
          </a:p>
        </p:txBody>
      </p:sp>
      <p:sp>
        <p:nvSpPr>
          <p:cNvPr id="7" name="Date Placeholder 5"/>
          <p:cNvSpPr>
            <a:spLocks noGrp="1"/>
          </p:cNvSpPr>
          <p:nvPr>
            <p:ph type="dt" sz="half" idx="2"/>
          </p:nvPr>
        </p:nvSpPr>
        <p:spPr>
          <a:xfrm>
            <a:off x="526841" y="6356351"/>
            <a:ext cx="274232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cs typeface="Arial" panose="020B0604020202020204" pitchFamily="34" charset="0"/>
              </a:defRPr>
            </a:lvl1pPr>
          </a:lstStyle>
          <a:p>
            <a:fld id="{8DB8607C-9E1F-48A9-A017-29F8458088BD}" type="datetime1">
              <a:rPr lang="en-US" smtClean="0"/>
              <a:t>5/7/2025</a:t>
            </a:fld>
            <a:endParaRPr lang="en-GB"/>
          </a:p>
        </p:txBody>
      </p:sp>
      <p:sp>
        <p:nvSpPr>
          <p:cNvPr id="8" name="Slide Number Placeholder 6"/>
          <p:cNvSpPr>
            <a:spLocks noGrp="1"/>
          </p:cNvSpPr>
          <p:nvPr>
            <p:ph type="sldNum" sz="quarter" idx="4"/>
          </p:nvPr>
        </p:nvSpPr>
        <p:spPr>
          <a:xfrm>
            <a:off x="8882629" y="6356351"/>
            <a:ext cx="2742326" cy="365125"/>
          </a:xfrm>
          <a:prstGeom prst="rect">
            <a:avLst/>
          </a:prstGeom>
        </p:spPr>
        <p:txBody>
          <a:bodyPr vert="horz" lIns="91440" tIns="45720" rIns="91440" bIns="45720" rtlCol="0" anchor="ctr"/>
          <a:lstStyle>
            <a:lvl1pPr algn="r">
              <a:defRPr sz="1200" b="0" i="0">
                <a:solidFill>
                  <a:schemeClr val="bg1"/>
                </a:solidFill>
                <a:latin typeface="Arial" panose="020B0604020202020204" pitchFamily="34" charset="0"/>
                <a:cs typeface="Arial" panose="020B0604020202020204" pitchFamily="34" charset="0"/>
              </a:defRPr>
            </a:lvl1pPr>
          </a:lstStyle>
          <a:p>
            <a:fld id="{C801F209-6BE7-4AF7-9211-E3F7558EC97C}" type="slidenum">
              <a:rPr lang="en-GB" smtClean="0"/>
              <a:pPr/>
              <a:t>‹#›</a:t>
            </a:fld>
            <a:endParaRPr lang="en-GB"/>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494433" y="412723"/>
            <a:ext cx="1123950" cy="430008"/>
          </a:xfrm>
          <a:prstGeom prst="rect">
            <a:avLst/>
          </a:prstGeom>
          <a:noFill/>
          <a:ln>
            <a:noFill/>
          </a:ln>
        </p:spPr>
      </p:pic>
      <p:sp>
        <p:nvSpPr>
          <p:cNvPr id="11" name="TextBox 10"/>
          <p:cNvSpPr txBox="1"/>
          <p:nvPr userDrawn="1"/>
        </p:nvSpPr>
        <p:spPr>
          <a:xfrm>
            <a:off x="3686037" y="6452685"/>
            <a:ext cx="4779723" cy="230832"/>
          </a:xfrm>
          <a:prstGeom prst="rect">
            <a:avLst/>
          </a:prstGeom>
          <a:noFill/>
        </p:spPr>
        <p:txBody>
          <a:bodyPr wrap="square" rtlCol="0">
            <a:spAutoFit/>
          </a:bodyPr>
          <a:lstStyle/>
          <a:p>
            <a:r>
              <a:rPr lang="en-GB" sz="900" i="1">
                <a:solidFill>
                  <a:schemeClr val="bg1"/>
                </a:solidFill>
                <a:latin typeface="Arial" panose="020B0604020202020204" pitchFamily="34" charset="0"/>
                <a:cs typeface="Arial" panose="020B0604020202020204" pitchFamily="34" charset="0"/>
              </a:rPr>
              <a:t>© 2018 The Sage Group plc or its licensors. All rights reserved.</a:t>
            </a:r>
          </a:p>
        </p:txBody>
      </p:sp>
    </p:spTree>
    <p:extLst>
      <p:ext uri="{BB962C8B-B14F-4D97-AF65-F5344CB8AC3E}">
        <p14:creationId xmlns:p14="http://schemas.microsoft.com/office/powerpoint/2010/main" val="241499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Contents or Agenda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aseline="0">
                <a:solidFill>
                  <a:schemeClr val="bg2"/>
                </a:solidFill>
              </a:defRPr>
            </a:lvl1pPr>
          </a:lstStyle>
          <a:p>
            <a:r>
              <a:rPr lang="en-US"/>
              <a:t>Click to edit 32pt bold/titles two lines max</a:t>
            </a:r>
            <a:endParaRPr lang="en-GB"/>
          </a:p>
        </p:txBody>
      </p:sp>
      <p:pic>
        <p:nvPicPr>
          <p:cNvPr id="7" name="Picture 6">
            <a:extLst>
              <a:ext uri="{FF2B5EF4-FFF2-40B4-BE49-F238E27FC236}">
                <a16:creationId xmlns:a16="http://schemas.microsoft.com/office/drawing/2014/main" id="{A328F32F-2C8D-5A41-9B3E-ED3E084D1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821632" y="492120"/>
            <a:ext cx="865412" cy="331095"/>
          </a:xfrm>
          <a:prstGeom prst="rect">
            <a:avLst/>
          </a:prstGeom>
          <a:noFill/>
          <a:ln>
            <a:noFill/>
          </a:ln>
        </p:spPr>
      </p:pic>
    </p:spTree>
    <p:extLst>
      <p:ext uri="{BB962C8B-B14F-4D97-AF65-F5344CB8AC3E}">
        <p14:creationId xmlns:p14="http://schemas.microsoft.com/office/powerpoint/2010/main" val="3089426120"/>
      </p:ext>
    </p:extLst>
  </p:cSld>
  <p:clrMapOvr>
    <a:masterClrMapping/>
  </p:clrMapOvr>
  <p:extLst>
    <p:ext uri="{DCECCB84-F9BA-43D5-87BE-67443E8EF086}">
      <p15:sldGuideLst xmlns:p15="http://schemas.microsoft.com/office/powerpoint/2012/main">
        <p15:guide id="1" pos="791">
          <p15:clr>
            <a:srgbClr val="FBAE40"/>
          </p15:clr>
        </p15:guide>
        <p15:guide id="2" pos="57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adline and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21" name="Text Placeholder 20">
            <a:extLst>
              <a:ext uri="{FF2B5EF4-FFF2-40B4-BE49-F238E27FC236}">
                <a16:creationId xmlns:a16="http://schemas.microsoft.com/office/drawing/2014/main" id="{C8484F5F-DB15-9943-B465-B251BFD88B05}"/>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6EA0FA95-286D-C06E-FE7B-5CB801431239}"/>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37822098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Headline and conten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047DB5-5542-604A-8876-6A7E1CAB0F11}"/>
              </a:ext>
            </a:extLst>
          </p:cNvPr>
          <p:cNvSpPr/>
          <p:nvPr userDrawn="1"/>
        </p:nvSpPr>
        <p:spPr>
          <a:xfrm>
            <a:off x="0"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7" name="TextBox 6">
            <a:extLst>
              <a:ext uri="{FF2B5EF4-FFF2-40B4-BE49-F238E27FC236}">
                <a16:creationId xmlns:a16="http://schemas.microsoft.com/office/drawing/2014/main" id="{E12C52CB-04CA-494E-A9FC-2078FBBD20FD}"/>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2021 The Sage Group plc, or its licensors. All rights reserved.</a:t>
            </a:r>
          </a:p>
        </p:txBody>
      </p:sp>
      <p:pic>
        <p:nvPicPr>
          <p:cNvPr id="8" name="Picture 7">
            <a:extLst>
              <a:ext uri="{FF2B5EF4-FFF2-40B4-BE49-F238E27FC236}">
                <a16:creationId xmlns:a16="http://schemas.microsoft.com/office/drawing/2014/main" id="{1FAB445F-9ABA-7945-8F55-C64486087F8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4445" y="6370500"/>
            <a:ext cx="597307" cy="334275"/>
          </a:xfrm>
          <a:prstGeom prst="rect">
            <a:avLst/>
          </a:prstGeom>
        </p:spPr>
      </p:pic>
      <p:sp>
        <p:nvSpPr>
          <p:cNvPr id="6" name="Text Placeholder 5">
            <a:extLst>
              <a:ext uri="{FF2B5EF4-FFF2-40B4-BE49-F238E27FC236}">
                <a16:creationId xmlns:a16="http://schemas.microsoft.com/office/drawing/2014/main" id="{8FDE1FCE-ECDF-A246-8EF0-EF3739638881}"/>
              </a:ext>
            </a:extLst>
          </p:cNvPr>
          <p:cNvSpPr>
            <a:spLocks noGrp="1"/>
          </p:cNvSpPr>
          <p:nvPr>
            <p:ph type="body" sz="quarter" idx="12"/>
          </p:nvPr>
        </p:nvSpPr>
        <p:spPr>
          <a:xfrm>
            <a:off x="414338" y="1714500"/>
            <a:ext cx="1136332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a:latin typeface="Sage Text Light" panose="02010303040201060103" pitchFamily="2" charset="77"/>
            </a:endParaRPr>
          </a:p>
        </p:txBody>
      </p:sp>
    </p:spTree>
    <p:extLst>
      <p:ext uri="{BB962C8B-B14F-4D97-AF65-F5344CB8AC3E}">
        <p14:creationId xmlns:p14="http://schemas.microsoft.com/office/powerpoint/2010/main" val="2033107177"/>
      </p:ext>
    </p:extLst>
  </p:cSld>
  <p:clrMapOvr>
    <a:masterClrMapping/>
  </p:clrMapOvr>
  <p:extLst>
    <p:ext uri="{DCECCB84-F9BA-43D5-87BE-67443E8EF086}">
      <p15:sldGuideLst xmlns:p15="http://schemas.microsoft.com/office/powerpoint/2012/main">
        <p15:guide id="1" orient="horz" pos="350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1_Title and sub-title onl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a:latin typeface="Sage Text Light" panose="02010303040201060103" pitchFamily="2" charset="77"/>
            </a:endParaRPr>
          </a:p>
        </p:txBody>
      </p:sp>
      <p:sp>
        <p:nvSpPr>
          <p:cNvPr id="6" name="Text Placeholder 5">
            <a:extLst>
              <a:ext uri="{FF2B5EF4-FFF2-40B4-BE49-F238E27FC236}">
                <a16:creationId xmlns:a16="http://schemas.microsoft.com/office/drawing/2014/main" id="{77437B5D-0714-E549-B57C-803810BDD120}"/>
              </a:ext>
            </a:extLst>
          </p:cNvPr>
          <p:cNvSpPr>
            <a:spLocks noGrp="1"/>
          </p:cNvSpPr>
          <p:nvPr>
            <p:ph type="body" sz="quarter" idx="12"/>
          </p:nvPr>
        </p:nvSpPr>
        <p:spPr>
          <a:xfrm>
            <a:off x="414338" y="1277883"/>
            <a:ext cx="11363325" cy="436617"/>
          </a:xfrm>
        </p:spPr>
        <p:txBody>
          <a:bodyPr tIns="0"/>
          <a:lstStyle>
            <a:lvl1pPr>
              <a:defRPr lang="en-US" sz="2001" b="1" i="0" kern="1200" dirty="0">
                <a:solidFill>
                  <a:schemeClr val="bg2">
                    <a:lumMod val="75000"/>
                  </a:schemeClr>
                </a:solidFill>
                <a:latin typeface="Sage Text" panose="02010503040201060103" pitchFamily="2" charset="77"/>
                <a:ea typeface="+mn-ea"/>
                <a:cs typeface="Sage Text" panose="02010503040201060103" pitchFamily="50" charset="0"/>
              </a:defRPr>
            </a:lvl1pPr>
            <a:lvl2pPr>
              <a:defRPr b="1" i="0">
                <a:solidFill>
                  <a:schemeClr val="tx1"/>
                </a:solidFill>
                <a:latin typeface="Sage Text" panose="02010503040201060103" pitchFamily="50" charset="0"/>
              </a:defRPr>
            </a:lvl2pPr>
            <a:lvl3pPr>
              <a:defRPr b="1" i="0">
                <a:solidFill>
                  <a:schemeClr val="tx1"/>
                </a:solidFill>
                <a:latin typeface="Sage Text" panose="02010503040201060103" pitchFamily="50" charset="0"/>
              </a:defRPr>
            </a:lvl3pPr>
            <a:lvl4pPr>
              <a:defRPr b="1" i="0">
                <a:solidFill>
                  <a:schemeClr val="tx1"/>
                </a:solidFill>
                <a:latin typeface="Sage Text" panose="02010503040201060103" pitchFamily="50" charset="0"/>
              </a:defRPr>
            </a:lvl4pPr>
            <a:lvl5pPr>
              <a:defRPr b="1" i="0">
                <a:solidFill>
                  <a:schemeClr val="tx1"/>
                </a:solidFill>
                <a:latin typeface="Sage Text" panose="02010503040201060103" pitchFamily="50" charset="0"/>
              </a:defRPr>
            </a:lvl5pPr>
          </a:lstStyle>
          <a:p>
            <a:pPr marL="0" lvl="0" indent="0" algn="l" defTabSz="228623" rtl="0" eaLnBrk="1" latinLnBrk="0" hangingPunct="1">
              <a:spcBef>
                <a:spcPts val="0"/>
              </a:spcBef>
              <a:spcAft>
                <a:spcPts val="0"/>
              </a:spcAft>
              <a:buFont typeface="Sage Text" panose="02010503040201060103" pitchFamily="50" charset="0"/>
              <a:buNone/>
            </a:pPr>
            <a:r>
              <a:rPr lang="en-US"/>
              <a:t>Click to edit Master text styles</a:t>
            </a:r>
          </a:p>
        </p:txBody>
      </p:sp>
      <p:sp>
        <p:nvSpPr>
          <p:cNvPr id="5" name="TextBox 4">
            <a:extLst>
              <a:ext uri="{FF2B5EF4-FFF2-40B4-BE49-F238E27FC236}">
                <a16:creationId xmlns:a16="http://schemas.microsoft.com/office/drawing/2014/main" id="{DADD7C75-645C-584F-841F-644B105BF4E7}"/>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1"/>
                </a:solidFill>
                <a:latin typeface="Sage Text Light" panose="02010303040201060103" pitchFamily="2" charset="77"/>
                <a:cs typeface="Sage Text" panose="02010503040201060103" pitchFamily="50" charset="0"/>
              </a:rPr>
              <a:t>© 2022 The Sage Group plc, or its licensors. All rights reserved.</a:t>
            </a:r>
          </a:p>
        </p:txBody>
      </p:sp>
      <p:pic>
        <p:nvPicPr>
          <p:cNvPr id="7" name="Picture 6">
            <a:extLst>
              <a:ext uri="{FF2B5EF4-FFF2-40B4-BE49-F238E27FC236}">
                <a16:creationId xmlns:a16="http://schemas.microsoft.com/office/drawing/2014/main" id="{103A2C41-94EE-DD45-B3C0-BD8244C9D4F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4523" y="6370500"/>
            <a:ext cx="597151" cy="334275"/>
          </a:xfrm>
          <a:prstGeom prst="rect">
            <a:avLst/>
          </a:prstGeom>
        </p:spPr>
      </p:pic>
    </p:spTree>
    <p:extLst>
      <p:ext uri="{BB962C8B-B14F-4D97-AF65-F5344CB8AC3E}">
        <p14:creationId xmlns:p14="http://schemas.microsoft.com/office/powerpoint/2010/main" val="4291280179"/>
      </p:ext>
    </p:extLst>
  </p:cSld>
  <p:clrMapOvr>
    <a:masterClrMapping/>
  </p:clrMapOvr>
  <p:extLst>
    <p:ext uri="{DCECCB84-F9BA-43D5-87BE-67443E8EF086}">
      <p15:sldGuideLst xmlns:p15="http://schemas.microsoft.com/office/powerpoint/2012/main">
        <p15:guide id="1" orient="horz" pos="1200">
          <p15:clr>
            <a:srgbClr val="FBAE40"/>
          </p15:clr>
        </p15:guide>
        <p15:guide id="2" orient="horz" pos="96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4_Title: SPINNER Patter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pic>
        <p:nvPicPr>
          <p:cNvPr id="9" name="Picture 8">
            <a:extLst>
              <a:ext uri="{FF2B5EF4-FFF2-40B4-BE49-F238E27FC236}">
                <a16:creationId xmlns:a16="http://schemas.microsoft.com/office/drawing/2014/main" id="{61BCAFD9-532B-BCDF-AF58-875BA35641F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60641"/>
          <a:stretch/>
        </p:blipFill>
        <p:spPr>
          <a:xfrm>
            <a:off x="5478904" y="1573589"/>
            <a:ext cx="6713096" cy="5284411"/>
          </a:xfrm>
          <a:prstGeom prst="rect">
            <a:avLst/>
          </a:prstGeom>
        </p:spPr>
      </p:pic>
    </p:spTree>
    <p:extLst>
      <p:ext uri="{BB962C8B-B14F-4D97-AF65-F5344CB8AC3E}">
        <p14:creationId xmlns:p14="http://schemas.microsoft.com/office/powerpoint/2010/main" val="12870295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Table singl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20223The Sage Group plc, or its licensors. All rights reserved.</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7" name="Table Placeholder 6">
            <a:extLst>
              <a:ext uri="{FF2B5EF4-FFF2-40B4-BE49-F238E27FC236}">
                <a16:creationId xmlns:a16="http://schemas.microsoft.com/office/drawing/2014/main" id="{810BC882-1B6A-C643-B5DC-95AECBE04615}"/>
              </a:ext>
            </a:extLst>
          </p:cNvPr>
          <p:cNvSpPr>
            <a:spLocks noGrp="1"/>
          </p:cNvSpPr>
          <p:nvPr>
            <p:ph type="tbl" sz="quarter" idx="14"/>
          </p:nvPr>
        </p:nvSpPr>
        <p:spPr>
          <a:xfrm>
            <a:off x="419100" y="1714500"/>
            <a:ext cx="11353800" cy="3848100"/>
          </a:xfrm>
        </p:spPr>
        <p:txBody>
          <a:bodyPr/>
          <a:lstStyle>
            <a:lvl1pPr marL="0" indent="0" algn="l">
              <a:buNone/>
              <a:defRPr>
                <a:solidFill>
                  <a:schemeClr val="tx1"/>
                </a:solidFill>
              </a:defRPr>
            </a:lvl1pPr>
          </a:lstStyle>
          <a:p>
            <a:r>
              <a:rPr lang="en-US"/>
              <a:t>Click icon to add table</a:t>
            </a:r>
          </a:p>
        </p:txBody>
      </p:sp>
    </p:spTree>
    <p:extLst>
      <p:ext uri="{BB962C8B-B14F-4D97-AF65-F5344CB8AC3E}">
        <p14:creationId xmlns:p14="http://schemas.microsoft.com/office/powerpoint/2010/main" val="4074692869"/>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4_Chart headline and overview (with bar)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Tree>
    <p:extLst>
      <p:ext uri="{BB962C8B-B14F-4D97-AF65-F5344CB8AC3E}">
        <p14:creationId xmlns:p14="http://schemas.microsoft.com/office/powerpoint/2010/main" val="851192132"/>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4_Chart headline and overview (no bar)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8" name="TextBox 7">
            <a:extLst>
              <a:ext uri="{FF2B5EF4-FFF2-40B4-BE49-F238E27FC236}">
                <a16:creationId xmlns:a16="http://schemas.microsoft.com/office/drawing/2014/main" id="{1840B7E8-F8A7-134A-8BE4-858EABF06A70}"/>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9" name="Picture 8">
            <a:extLst>
              <a:ext uri="{FF2B5EF4-FFF2-40B4-BE49-F238E27FC236}">
                <a16:creationId xmlns:a16="http://schemas.microsoft.com/office/drawing/2014/main" id="{16EB55C8-8418-3A49-B328-4007DCEA61BB}"/>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1772414678"/>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4_Headline and circular icons or photo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6" name="Picture Placeholder 5">
            <a:extLst>
              <a:ext uri="{FF2B5EF4-FFF2-40B4-BE49-F238E27FC236}">
                <a16:creationId xmlns:a16="http://schemas.microsoft.com/office/drawing/2014/main" id="{7CE465BA-D177-4845-8F55-BFA1F5981931}"/>
              </a:ext>
            </a:extLst>
          </p:cNvPr>
          <p:cNvSpPr>
            <a:spLocks noGrp="1" noChangeAspect="1"/>
          </p:cNvSpPr>
          <p:nvPr>
            <p:ph type="pic" sz="quarter" idx="14"/>
          </p:nvPr>
        </p:nvSpPr>
        <p:spPr>
          <a:xfrm>
            <a:off x="411163"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7" name="Picture Placeholder 5">
            <a:extLst>
              <a:ext uri="{FF2B5EF4-FFF2-40B4-BE49-F238E27FC236}">
                <a16:creationId xmlns:a16="http://schemas.microsoft.com/office/drawing/2014/main" id="{366DB60F-28A9-8744-B80E-672F469889D4}"/>
              </a:ext>
            </a:extLst>
          </p:cNvPr>
          <p:cNvSpPr>
            <a:spLocks noGrp="1" noChangeAspect="1"/>
          </p:cNvSpPr>
          <p:nvPr>
            <p:ph type="pic" sz="quarter" idx="15"/>
          </p:nvPr>
        </p:nvSpPr>
        <p:spPr>
          <a:xfrm>
            <a:off x="4229017"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8" name="Picture Placeholder 5">
            <a:extLst>
              <a:ext uri="{FF2B5EF4-FFF2-40B4-BE49-F238E27FC236}">
                <a16:creationId xmlns:a16="http://schemas.microsoft.com/office/drawing/2014/main" id="{086246EC-D6A8-E745-9F5E-08F2C9F6AF95}"/>
              </a:ext>
            </a:extLst>
          </p:cNvPr>
          <p:cNvSpPr>
            <a:spLocks noGrp="1" noChangeAspect="1"/>
          </p:cNvSpPr>
          <p:nvPr>
            <p:ph type="pic" sz="quarter" idx="16"/>
          </p:nvPr>
        </p:nvSpPr>
        <p:spPr>
          <a:xfrm>
            <a:off x="232009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9" name="Picture Placeholder 5">
            <a:extLst>
              <a:ext uri="{FF2B5EF4-FFF2-40B4-BE49-F238E27FC236}">
                <a16:creationId xmlns:a16="http://schemas.microsoft.com/office/drawing/2014/main" id="{85E6755B-3855-734B-9DF1-06988B97E4AA}"/>
              </a:ext>
            </a:extLst>
          </p:cNvPr>
          <p:cNvSpPr>
            <a:spLocks noGrp="1" noChangeAspect="1"/>
          </p:cNvSpPr>
          <p:nvPr>
            <p:ph type="pic" sz="quarter" idx="17"/>
          </p:nvPr>
        </p:nvSpPr>
        <p:spPr>
          <a:xfrm>
            <a:off x="6137944"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0" name="Picture Placeholder 5">
            <a:extLst>
              <a:ext uri="{FF2B5EF4-FFF2-40B4-BE49-F238E27FC236}">
                <a16:creationId xmlns:a16="http://schemas.microsoft.com/office/drawing/2014/main" id="{76C544D7-ACE1-A447-90E5-9610DD79D82F}"/>
              </a:ext>
            </a:extLst>
          </p:cNvPr>
          <p:cNvSpPr>
            <a:spLocks noGrp="1" noChangeAspect="1"/>
          </p:cNvSpPr>
          <p:nvPr>
            <p:ph type="pic" sz="quarter" idx="18"/>
          </p:nvPr>
        </p:nvSpPr>
        <p:spPr>
          <a:xfrm>
            <a:off x="995580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1" name="Picture Placeholder 5">
            <a:extLst>
              <a:ext uri="{FF2B5EF4-FFF2-40B4-BE49-F238E27FC236}">
                <a16:creationId xmlns:a16="http://schemas.microsoft.com/office/drawing/2014/main" id="{854D32BA-286C-9B43-B66C-A417CC4D2C43}"/>
              </a:ext>
            </a:extLst>
          </p:cNvPr>
          <p:cNvSpPr>
            <a:spLocks noGrp="1" noChangeAspect="1"/>
          </p:cNvSpPr>
          <p:nvPr>
            <p:ph type="pic" sz="quarter" idx="19"/>
          </p:nvPr>
        </p:nvSpPr>
        <p:spPr>
          <a:xfrm>
            <a:off x="8046871"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2" name="Picture Placeholder 5">
            <a:extLst>
              <a:ext uri="{FF2B5EF4-FFF2-40B4-BE49-F238E27FC236}">
                <a16:creationId xmlns:a16="http://schemas.microsoft.com/office/drawing/2014/main" id="{8672F5E2-0941-C940-B139-3BD1FA715BA8}"/>
              </a:ext>
            </a:extLst>
          </p:cNvPr>
          <p:cNvSpPr>
            <a:spLocks noGrp="1" noChangeAspect="1"/>
          </p:cNvSpPr>
          <p:nvPr>
            <p:ph type="pic" sz="quarter" idx="20"/>
          </p:nvPr>
        </p:nvSpPr>
        <p:spPr>
          <a:xfrm>
            <a:off x="411163"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3" name="Picture Placeholder 5">
            <a:extLst>
              <a:ext uri="{FF2B5EF4-FFF2-40B4-BE49-F238E27FC236}">
                <a16:creationId xmlns:a16="http://schemas.microsoft.com/office/drawing/2014/main" id="{9182EF3A-A7BE-7E41-BF27-DA145A248F71}"/>
              </a:ext>
            </a:extLst>
          </p:cNvPr>
          <p:cNvSpPr>
            <a:spLocks noGrp="1" noChangeAspect="1"/>
          </p:cNvSpPr>
          <p:nvPr>
            <p:ph type="pic" sz="quarter" idx="21"/>
          </p:nvPr>
        </p:nvSpPr>
        <p:spPr>
          <a:xfrm>
            <a:off x="4229017"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4" name="Picture Placeholder 5">
            <a:extLst>
              <a:ext uri="{FF2B5EF4-FFF2-40B4-BE49-F238E27FC236}">
                <a16:creationId xmlns:a16="http://schemas.microsoft.com/office/drawing/2014/main" id="{568CF13C-EDC8-9F48-81DB-BB7B7D21751B}"/>
              </a:ext>
            </a:extLst>
          </p:cNvPr>
          <p:cNvSpPr>
            <a:spLocks noGrp="1" noChangeAspect="1"/>
          </p:cNvSpPr>
          <p:nvPr>
            <p:ph type="pic" sz="quarter" idx="22"/>
          </p:nvPr>
        </p:nvSpPr>
        <p:spPr>
          <a:xfrm>
            <a:off x="232009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5" name="Picture Placeholder 5">
            <a:extLst>
              <a:ext uri="{FF2B5EF4-FFF2-40B4-BE49-F238E27FC236}">
                <a16:creationId xmlns:a16="http://schemas.microsoft.com/office/drawing/2014/main" id="{18D8C3EF-2A84-CE4D-A7D3-EA2C88013EF5}"/>
              </a:ext>
            </a:extLst>
          </p:cNvPr>
          <p:cNvSpPr>
            <a:spLocks noGrp="1" noChangeAspect="1"/>
          </p:cNvSpPr>
          <p:nvPr>
            <p:ph type="pic" sz="quarter" idx="23"/>
          </p:nvPr>
        </p:nvSpPr>
        <p:spPr>
          <a:xfrm>
            <a:off x="6137944"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6" name="Picture Placeholder 5">
            <a:extLst>
              <a:ext uri="{FF2B5EF4-FFF2-40B4-BE49-F238E27FC236}">
                <a16:creationId xmlns:a16="http://schemas.microsoft.com/office/drawing/2014/main" id="{2392B13C-6429-6945-AFA5-2B53E49B1294}"/>
              </a:ext>
            </a:extLst>
          </p:cNvPr>
          <p:cNvSpPr>
            <a:spLocks noGrp="1" noChangeAspect="1"/>
          </p:cNvSpPr>
          <p:nvPr>
            <p:ph type="pic" sz="quarter" idx="24"/>
          </p:nvPr>
        </p:nvSpPr>
        <p:spPr>
          <a:xfrm>
            <a:off x="995580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7" name="Picture Placeholder 5">
            <a:extLst>
              <a:ext uri="{FF2B5EF4-FFF2-40B4-BE49-F238E27FC236}">
                <a16:creationId xmlns:a16="http://schemas.microsoft.com/office/drawing/2014/main" id="{7F60EDA6-E325-B54F-9D28-E0AF81634FBB}"/>
              </a:ext>
            </a:extLst>
          </p:cNvPr>
          <p:cNvSpPr>
            <a:spLocks noGrp="1" noChangeAspect="1"/>
          </p:cNvSpPr>
          <p:nvPr>
            <p:ph type="pic" sz="quarter" idx="25"/>
          </p:nvPr>
        </p:nvSpPr>
        <p:spPr>
          <a:xfrm>
            <a:off x="8046871"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8" name="TextBox 17">
            <a:extLst>
              <a:ext uri="{FF2B5EF4-FFF2-40B4-BE49-F238E27FC236}">
                <a16:creationId xmlns:a16="http://schemas.microsoft.com/office/drawing/2014/main" id="{A5ED16CF-B73D-9648-9F50-B694604898A0}"/>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9" name="Picture 18">
            <a:extLst>
              <a:ext uri="{FF2B5EF4-FFF2-40B4-BE49-F238E27FC236}">
                <a16:creationId xmlns:a16="http://schemas.microsoft.com/office/drawing/2014/main" id="{B12E5EF4-711E-664B-84E4-22867623C499}"/>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1839834858"/>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4_Multiple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4" name="Picture Placeholder 9">
            <a:extLst>
              <a:ext uri="{FF2B5EF4-FFF2-40B4-BE49-F238E27FC236}">
                <a16:creationId xmlns:a16="http://schemas.microsoft.com/office/drawing/2014/main" id="{8091B092-924E-D547-93CA-35CF9F75FD85}"/>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5" name="Picture Placeholder 9">
            <a:extLst>
              <a:ext uri="{FF2B5EF4-FFF2-40B4-BE49-F238E27FC236}">
                <a16:creationId xmlns:a16="http://schemas.microsoft.com/office/drawing/2014/main" id="{433D041E-D5E1-9145-84E0-0897FDEF7F3C}"/>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6" name="Picture Placeholder 9">
            <a:extLst>
              <a:ext uri="{FF2B5EF4-FFF2-40B4-BE49-F238E27FC236}">
                <a16:creationId xmlns:a16="http://schemas.microsoft.com/office/drawing/2014/main" id="{44863A97-665E-8145-8B1B-300D94673934}"/>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7" name="Picture Placeholder 9">
            <a:extLst>
              <a:ext uri="{FF2B5EF4-FFF2-40B4-BE49-F238E27FC236}">
                <a16:creationId xmlns:a16="http://schemas.microsoft.com/office/drawing/2014/main" id="{6C9CE0AC-C07C-0649-8336-F3C607590D54}"/>
              </a:ext>
            </a:extLst>
          </p:cNvPr>
          <p:cNvSpPr>
            <a:spLocks noGrp="1"/>
          </p:cNvSpPr>
          <p:nvPr>
            <p:ph type="pic" sz="quarter" idx="17"/>
          </p:nvPr>
        </p:nvSpPr>
        <p:spPr>
          <a:xfrm>
            <a:off x="6210300" y="384175"/>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8" name="Picture Placeholder 9">
            <a:extLst>
              <a:ext uri="{FF2B5EF4-FFF2-40B4-BE49-F238E27FC236}">
                <a16:creationId xmlns:a16="http://schemas.microsoft.com/office/drawing/2014/main" id="{4423E1DA-5EB8-FD4D-82B5-3A8D3DA3335D}"/>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9" name="TextBox 8">
            <a:extLst>
              <a:ext uri="{FF2B5EF4-FFF2-40B4-BE49-F238E27FC236}">
                <a16:creationId xmlns:a16="http://schemas.microsoft.com/office/drawing/2014/main" id="{14D92B9F-9796-C54C-83EA-7652F4522CED}"/>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0" name="Picture 9">
            <a:extLst>
              <a:ext uri="{FF2B5EF4-FFF2-40B4-BE49-F238E27FC236}">
                <a16:creationId xmlns:a16="http://schemas.microsoft.com/office/drawing/2014/main" id="{E387412F-7770-F04C-B6A7-D6297E68E12C}"/>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3616748843"/>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4_Left column content +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9" name="Picture Placeholder 9">
            <a:extLst>
              <a:ext uri="{FF2B5EF4-FFF2-40B4-BE49-F238E27FC236}">
                <a16:creationId xmlns:a16="http://schemas.microsoft.com/office/drawing/2014/main" id="{C29CAE95-8DB6-AB42-8A94-9862AA0478C7}"/>
              </a:ext>
            </a:extLst>
          </p:cNvPr>
          <p:cNvSpPr>
            <a:spLocks noGrp="1"/>
          </p:cNvSpPr>
          <p:nvPr>
            <p:ph type="pic" sz="quarter" idx="14"/>
          </p:nvPr>
        </p:nvSpPr>
        <p:spPr>
          <a:xfrm>
            <a:off x="3309820"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0" name="Picture Placeholder 9">
            <a:extLst>
              <a:ext uri="{FF2B5EF4-FFF2-40B4-BE49-F238E27FC236}">
                <a16:creationId xmlns:a16="http://schemas.microsoft.com/office/drawing/2014/main" id="{10283C4C-CC2D-FB40-8299-0E517D17B65B}"/>
              </a:ext>
            </a:extLst>
          </p:cNvPr>
          <p:cNvSpPr>
            <a:spLocks noGrp="1"/>
          </p:cNvSpPr>
          <p:nvPr>
            <p:ph type="pic" sz="quarter" idx="15"/>
          </p:nvPr>
        </p:nvSpPr>
        <p:spPr>
          <a:xfrm>
            <a:off x="3309820"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1" name="Picture Placeholder 9">
            <a:extLst>
              <a:ext uri="{FF2B5EF4-FFF2-40B4-BE49-F238E27FC236}">
                <a16:creationId xmlns:a16="http://schemas.microsoft.com/office/drawing/2014/main" id="{4C662D1D-C956-BD44-9B97-80481410294B}"/>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solidFill>
                  <a:schemeClr val="tx1"/>
                </a:solidFill>
                <a:latin typeface="+mn-lt"/>
              </a:defRPr>
            </a:lvl1pPr>
          </a:lstStyle>
          <a:p>
            <a:r>
              <a:rPr lang="en-US"/>
              <a:t>Click to edit master title style</a:t>
            </a:r>
          </a:p>
        </p:txBody>
      </p:sp>
      <p:sp>
        <p:nvSpPr>
          <p:cNvPr id="8" name="TextBox 7">
            <a:extLst>
              <a:ext uri="{FF2B5EF4-FFF2-40B4-BE49-F238E27FC236}">
                <a16:creationId xmlns:a16="http://schemas.microsoft.com/office/drawing/2014/main" id="{39A1761E-CBFC-354A-B8B6-A36E598558A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4" name="Picture 13">
            <a:extLst>
              <a:ext uri="{FF2B5EF4-FFF2-40B4-BE49-F238E27FC236}">
                <a16:creationId xmlns:a16="http://schemas.microsoft.com/office/drawing/2014/main" id="{21511622-B534-284B-9F58-C368A2537FD2}"/>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15" name="Text Placeholder 3">
            <a:extLst>
              <a:ext uri="{FF2B5EF4-FFF2-40B4-BE49-F238E27FC236}">
                <a16:creationId xmlns:a16="http://schemas.microsoft.com/office/drawing/2014/main" id="{95E9A158-3475-1C44-9AA0-106F06AF6E34}"/>
              </a:ext>
            </a:extLst>
          </p:cNvPr>
          <p:cNvSpPr>
            <a:spLocks noGrp="1"/>
          </p:cNvSpPr>
          <p:nvPr>
            <p:ph type="body" sz="quarter" idx="19"/>
          </p:nvPr>
        </p:nvSpPr>
        <p:spPr>
          <a:xfrm>
            <a:off x="419100" y="1714500"/>
            <a:ext cx="25146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53984"/>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4_Short statement + 2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8" name="Picture Placeholder 9">
            <a:extLst>
              <a:ext uri="{FF2B5EF4-FFF2-40B4-BE49-F238E27FC236}">
                <a16:creationId xmlns:a16="http://schemas.microsoft.com/office/drawing/2014/main" id="{D09F8004-0354-3D46-9E1A-1D6D2E6954DC}"/>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p>
        </p:txBody>
      </p:sp>
      <p:sp>
        <p:nvSpPr>
          <p:cNvPr id="14" name="Picture Placeholder 9">
            <a:extLst>
              <a:ext uri="{FF2B5EF4-FFF2-40B4-BE49-F238E27FC236}">
                <a16:creationId xmlns:a16="http://schemas.microsoft.com/office/drawing/2014/main" id="{2A66577E-558F-774D-B488-B1191F661BE4}"/>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p>
        </p:txBody>
      </p:sp>
      <p:sp>
        <p:nvSpPr>
          <p:cNvPr id="6" name="TextBox 5">
            <a:extLst>
              <a:ext uri="{FF2B5EF4-FFF2-40B4-BE49-F238E27FC236}">
                <a16:creationId xmlns:a16="http://schemas.microsoft.com/office/drawing/2014/main" id="{3C662F71-F3FB-8145-98C9-647D1D44721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7" name="Picture 6">
            <a:extLst>
              <a:ext uri="{FF2B5EF4-FFF2-40B4-BE49-F238E27FC236}">
                <a16:creationId xmlns:a16="http://schemas.microsoft.com/office/drawing/2014/main" id="{791F62F5-7C68-6742-86A0-603E82BFB50D}"/>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FFD1144E-C88F-C240-A3C4-8209031E00F5}"/>
              </a:ext>
            </a:extLst>
          </p:cNvPr>
          <p:cNvSpPr>
            <a:spLocks noGrp="1"/>
          </p:cNvSpPr>
          <p:nvPr>
            <p:ph type="body" sz="quarter" idx="19"/>
          </p:nvPr>
        </p:nvSpPr>
        <p:spPr>
          <a:xfrm>
            <a:off x="419100" y="505098"/>
            <a:ext cx="5067300" cy="1971402"/>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292322913"/>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orient="horz" pos="15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Headline and double-column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21" name="Text Placeholder 20">
            <a:extLst>
              <a:ext uri="{FF2B5EF4-FFF2-40B4-BE49-F238E27FC236}">
                <a16:creationId xmlns:a16="http://schemas.microsoft.com/office/drawing/2014/main" id="{C8484F5F-DB15-9943-B465-B251BFD88B05}"/>
              </a:ext>
            </a:extLst>
          </p:cNvPr>
          <p:cNvSpPr>
            <a:spLocks noGrp="1"/>
          </p:cNvSpPr>
          <p:nvPr>
            <p:ph type="body" sz="quarter" idx="11"/>
          </p:nvPr>
        </p:nvSpPr>
        <p:spPr>
          <a:xfrm>
            <a:off x="411163" y="1714500"/>
            <a:ext cx="5532437"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0">
            <a:extLst>
              <a:ext uri="{FF2B5EF4-FFF2-40B4-BE49-F238E27FC236}">
                <a16:creationId xmlns:a16="http://schemas.microsoft.com/office/drawing/2014/main" id="{5E84077B-558A-64C6-3704-D6E736E23C8D}"/>
              </a:ext>
            </a:extLst>
          </p:cNvPr>
          <p:cNvSpPr>
            <a:spLocks noGrp="1"/>
          </p:cNvSpPr>
          <p:nvPr>
            <p:ph type="body" sz="quarter" idx="12"/>
          </p:nvPr>
        </p:nvSpPr>
        <p:spPr>
          <a:xfrm>
            <a:off x="6096000" y="1714500"/>
            <a:ext cx="5532437"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32AC2FBC-28FD-9D94-3576-3E3C784885F4}"/>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8824830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4_Headline, Left column content + photo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solidFill>
                  <a:schemeClr val="tx1"/>
                </a:solidFill>
                <a:latin typeface="+mn-lt"/>
              </a:defRPr>
            </a:lvl1pPr>
          </a:lstStyle>
          <a:p>
            <a:r>
              <a:rPr lang="en-US"/>
              <a:t>Click to edit master title style</a:t>
            </a:r>
          </a:p>
        </p:txBody>
      </p:sp>
      <p:sp>
        <p:nvSpPr>
          <p:cNvPr id="6" name="TextBox 5">
            <a:extLst>
              <a:ext uri="{FF2B5EF4-FFF2-40B4-BE49-F238E27FC236}">
                <a16:creationId xmlns:a16="http://schemas.microsoft.com/office/drawing/2014/main" id="{2C2F639D-0C3C-C04A-925F-D12F5B07E29E}"/>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7" name="Picture 6">
            <a:extLst>
              <a:ext uri="{FF2B5EF4-FFF2-40B4-BE49-F238E27FC236}">
                <a16:creationId xmlns:a16="http://schemas.microsoft.com/office/drawing/2014/main" id="{182B8AF3-EB6A-3447-802F-4A57F2C9C119}"/>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4D25F7AA-DB0F-AC4C-93EC-3B513819009C}"/>
              </a:ext>
            </a:extLst>
          </p:cNvPr>
          <p:cNvSpPr>
            <a:spLocks noGrp="1"/>
          </p:cNvSpPr>
          <p:nvPr>
            <p:ph type="body" sz="quarter" idx="19"/>
          </p:nvPr>
        </p:nvSpPr>
        <p:spPr>
          <a:xfrm>
            <a:off x="419100" y="1714500"/>
            <a:ext cx="32385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9">
            <a:extLst>
              <a:ext uri="{FF2B5EF4-FFF2-40B4-BE49-F238E27FC236}">
                <a16:creationId xmlns:a16="http://schemas.microsoft.com/office/drawing/2014/main" id="{84404901-4A20-E54D-9EF0-776E83E3B579}"/>
              </a:ext>
            </a:extLst>
          </p:cNvPr>
          <p:cNvSpPr>
            <a:spLocks noGrp="1"/>
          </p:cNvSpPr>
          <p:nvPr>
            <p:ph type="pic" sz="quarter" idx="14"/>
          </p:nvPr>
        </p:nvSpPr>
        <p:spPr>
          <a:xfrm>
            <a:off x="4497619" y="-6350"/>
            <a:ext cx="7707831" cy="6221413"/>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 name="connsiteX0" fmla="*/ 415 w 7707831"/>
              <a:gd name="connsiteY0" fmla="*/ 0 h 6232854"/>
              <a:gd name="connsiteX1" fmla="*/ 7699468 w 7707831"/>
              <a:gd name="connsiteY1" fmla="*/ 6143 h 6232854"/>
              <a:gd name="connsiteX2" fmla="*/ 7701348 w 7707831"/>
              <a:gd name="connsiteY2" fmla="*/ 6232854 h 6232854"/>
              <a:gd name="connsiteX3" fmla="*/ 1397115 w 7707831"/>
              <a:gd name="connsiteY3" fmla="*/ 6229679 h 6232854"/>
              <a:gd name="connsiteX4" fmla="*/ 9940 w 7707831"/>
              <a:gd name="connsiteY4" fmla="*/ 4594854 h 6232854"/>
              <a:gd name="connsiteX5" fmla="*/ 415 w 7707831"/>
              <a:gd name="connsiteY5" fmla="*/ 0 h 6232854"/>
              <a:gd name="connsiteX0" fmla="*/ 415 w 7710954"/>
              <a:gd name="connsiteY0" fmla="*/ 218 h 6233072"/>
              <a:gd name="connsiteX1" fmla="*/ 7705818 w 7710954"/>
              <a:gd name="connsiteY1" fmla="*/ 0 h 6233072"/>
              <a:gd name="connsiteX2" fmla="*/ 7701348 w 7710954"/>
              <a:gd name="connsiteY2" fmla="*/ 6233072 h 6233072"/>
              <a:gd name="connsiteX3" fmla="*/ 1397115 w 7710954"/>
              <a:gd name="connsiteY3" fmla="*/ 6229897 h 6233072"/>
              <a:gd name="connsiteX4" fmla="*/ 9940 w 7710954"/>
              <a:gd name="connsiteY4" fmla="*/ 4595072 h 6233072"/>
              <a:gd name="connsiteX5" fmla="*/ 415 w 7710954"/>
              <a:gd name="connsiteY5" fmla="*/ 218 h 6233072"/>
              <a:gd name="connsiteX0" fmla="*/ 415 w 7707831"/>
              <a:gd name="connsiteY0" fmla="*/ 218 h 6233072"/>
              <a:gd name="connsiteX1" fmla="*/ 7699468 w 7707831"/>
              <a:gd name="connsiteY1" fmla="*/ 0 h 6233072"/>
              <a:gd name="connsiteX2" fmla="*/ 7701348 w 7707831"/>
              <a:gd name="connsiteY2" fmla="*/ 6233072 h 6233072"/>
              <a:gd name="connsiteX3" fmla="*/ 1397115 w 7707831"/>
              <a:gd name="connsiteY3" fmla="*/ 6229897 h 6233072"/>
              <a:gd name="connsiteX4" fmla="*/ 9940 w 7707831"/>
              <a:gd name="connsiteY4" fmla="*/ 4595072 h 6233072"/>
              <a:gd name="connsiteX5" fmla="*/ 415 w 7707831"/>
              <a:gd name="connsiteY5" fmla="*/ 218 h 62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31" h="6233072">
                <a:moveTo>
                  <a:pt x="415" y="218"/>
                </a:moveTo>
                <a:lnTo>
                  <a:pt x="7699468" y="0"/>
                </a:lnTo>
                <a:cubicBezTo>
                  <a:pt x="7707532" y="2835940"/>
                  <a:pt x="7712493" y="3125802"/>
                  <a:pt x="7701348" y="6233072"/>
                </a:cubicBezTo>
                <a:lnTo>
                  <a:pt x="1397115" y="6229897"/>
                </a:lnTo>
                <a:cubicBezTo>
                  <a:pt x="1182952" y="6228459"/>
                  <a:pt x="-57314" y="5971484"/>
                  <a:pt x="9940" y="4595072"/>
                </a:cubicBezTo>
                <a:cubicBezTo>
                  <a:pt x="4698" y="3399635"/>
                  <a:pt x="-1702" y="1732910"/>
                  <a:pt x="415" y="218"/>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Tree>
    <p:extLst>
      <p:ext uri="{BB962C8B-B14F-4D97-AF65-F5344CB8AC3E}">
        <p14:creationId xmlns:p14="http://schemas.microsoft.com/office/powerpoint/2010/main" val="363811973"/>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pos="2304">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2_End slide with patter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336F0-3E91-C741-A3FD-12B5FD53D9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43" t="7604" r="12911"/>
          <a:stretch/>
        </p:blipFill>
        <p:spPr>
          <a:xfrm>
            <a:off x="0" y="253999"/>
            <a:ext cx="12192000" cy="5880735"/>
          </a:xfrm>
          <a:prstGeom prst="rect">
            <a:avLst/>
          </a:prstGeom>
        </p:spPr>
      </p:pic>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6028161"/>
            <a:ext cx="5568696" cy="594360"/>
          </a:xfrm>
        </p:spPr>
        <p:txBody>
          <a:bodyPr anchor="ctr" anchorCtr="0"/>
          <a:lstStyle>
            <a:lvl1pPr algn="ctr">
              <a:defRPr sz="2800"/>
            </a:lvl1pPr>
          </a:lstStyle>
          <a:p>
            <a:r>
              <a:rPr lang="en-US"/>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3"/>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a:solidFill>
                  <a:schemeClr val="tx2"/>
                </a:solidFill>
                <a:latin typeface="Sage Text" panose="02010503040201060103" pitchFamily="2" charset="77"/>
              </a:rPr>
              <a:t>© 2022 The Sage Group plc or its licensors. All rights reserved. Sage, Sage logos, and Sage product and service names mentioned herein are the trademarks of Sage Global Services Limited or its licensors. All other trademarks are the property of their respective owners.</a:t>
            </a:r>
          </a:p>
        </p:txBody>
      </p:sp>
    </p:spTree>
    <p:extLst>
      <p:ext uri="{BB962C8B-B14F-4D97-AF65-F5344CB8AC3E}">
        <p14:creationId xmlns:p14="http://schemas.microsoft.com/office/powerpoint/2010/main" val="382369425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3_End slide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2834640"/>
            <a:ext cx="5568696" cy="594360"/>
          </a:xfrm>
        </p:spPr>
        <p:txBody>
          <a:bodyPr anchor="ctr" anchorCtr="0"/>
          <a:lstStyle>
            <a:lvl1pPr algn="ctr">
              <a:defRPr sz="6600"/>
            </a:lvl1pPr>
          </a:lstStyle>
          <a:p>
            <a:r>
              <a:rPr lang="en-US"/>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2"/>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a:solidFill>
                  <a:schemeClr val="tx2"/>
                </a:solidFill>
                <a:latin typeface="Sage Text" panose="02010503040201060103" pitchFamily="2" charset="77"/>
              </a:rPr>
              <a:t>© 2022 The Sage Group plc or its licensors. All rights reserved. Sage, Sage logos, and Sage product and service names mentioned herein are the trademarks of Sage Global Services Limited or its licensors. All other trademarks are the property of their respective owners.</a:t>
            </a:r>
          </a:p>
        </p:txBody>
      </p:sp>
    </p:spTree>
    <p:extLst>
      <p:ext uri="{BB962C8B-B14F-4D97-AF65-F5344CB8AC3E}">
        <p14:creationId xmlns:p14="http://schemas.microsoft.com/office/powerpoint/2010/main" val="3037582723"/>
      </p:ext>
    </p:extLst>
  </p:cSld>
  <p:clrMapOvr>
    <a:masterClrMapping/>
  </p:clrMapOvr>
  <p:extLst>
    <p:ext uri="{DCECCB84-F9BA-43D5-87BE-67443E8EF086}">
      <p15:sldGuideLst xmlns:p15="http://schemas.microsoft.com/office/powerpoint/2012/main">
        <p15:guide id="1" orient="horz" pos="4056">
          <p15:clr>
            <a:srgbClr val="FBAE40"/>
          </p15:clr>
        </p15:guide>
        <p15:guide id="2" orient="horz" pos="216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4_Headline, Left column content + illustra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a:latin typeface="Sage Text Light" panose="02010303040201060103" pitchFamily="2" charset="77"/>
            </a:endParaRPr>
          </a:p>
        </p:txBody>
      </p:sp>
      <p:sp>
        <p:nvSpPr>
          <p:cNvPr id="2" name="TextBox 1">
            <a:extLst>
              <a:ext uri="{FF2B5EF4-FFF2-40B4-BE49-F238E27FC236}">
                <a16:creationId xmlns:a16="http://schemas.microsoft.com/office/drawing/2014/main" id="{AAB16D93-D53A-0244-AA4D-9E117594497D}"/>
              </a:ext>
            </a:extLst>
          </p:cNvPr>
          <p:cNvSpPr txBox="1"/>
          <p:nvPr userDrawn="1"/>
        </p:nvSpPr>
        <p:spPr>
          <a:xfrm>
            <a:off x="1979271" y="-1076446"/>
            <a:ext cx="0" cy="0"/>
          </a:xfrm>
          <a:prstGeom prst="rect">
            <a:avLst/>
          </a:prstGeom>
          <a:noFill/>
        </p:spPr>
        <p:txBody>
          <a:bodyPr wrap="none" lIns="0" tIns="0" rIns="0" bIns="0" rtlCol="0">
            <a:noAutofit/>
          </a:bodyPr>
          <a:lstStyle/>
          <a:p>
            <a:pPr algn="l"/>
            <a:endParaRPr lang="en-US" sz="2000" b="0" i="0">
              <a:solidFill>
                <a:srgbClr val="666666"/>
              </a:solidFill>
              <a:latin typeface="Sage Text" panose="02010503040201060103" pitchFamily="2" charset="77"/>
              <a:cs typeface="Sage Text" panose="02010503040201060103" pitchFamily="50" charset="0"/>
            </a:endParaRPr>
          </a:p>
        </p:txBody>
      </p:sp>
      <p:sp>
        <p:nvSpPr>
          <p:cNvPr id="7" name="Picture Placeholder 9">
            <a:extLst>
              <a:ext uri="{FF2B5EF4-FFF2-40B4-BE49-F238E27FC236}">
                <a16:creationId xmlns:a16="http://schemas.microsoft.com/office/drawing/2014/main" id="{7A586A26-8075-DE47-9FAC-9B39489E4BC5}"/>
              </a:ext>
            </a:extLst>
          </p:cNvPr>
          <p:cNvSpPr>
            <a:spLocks noGrp="1"/>
          </p:cNvSpPr>
          <p:nvPr>
            <p:ph type="pic" sz="quarter" idx="14"/>
          </p:nvPr>
        </p:nvSpPr>
        <p:spPr>
          <a:xfrm>
            <a:off x="4503077" y="-11648"/>
            <a:ext cx="7702374" cy="6226711"/>
          </a:xfrm>
          <a:prstGeom prst="rect">
            <a:avLst/>
          </a:prstGeom>
          <a:solidFill>
            <a:schemeClr val="bg1">
              <a:alpha val="72170"/>
            </a:schemeClr>
          </a:solidFill>
        </p:spPr>
        <p:txBody>
          <a:bodyPr vert="horz" lIns="0" tIns="45720" rIns="0" bIns="0" rtlCol="0" anchor="ctr" anchorCtr="0">
            <a:noAutofit/>
          </a:bodyPr>
          <a:lstStyle>
            <a:lvl1pPr algn="ctr">
              <a:defRPr lang="en-US" sz="1801" dirty="0">
                <a:solidFill>
                  <a:schemeClr val="tx1"/>
                </a:solidFill>
              </a:defRPr>
            </a:lvl1pPr>
          </a:lstStyle>
          <a:p>
            <a:pPr lvl="0" algn="ctr"/>
            <a:r>
              <a:rPr lang="en-GB"/>
              <a:t>Click icon to add picture</a:t>
            </a:r>
            <a:endParaRPr lang="en-US"/>
          </a:p>
        </p:txBody>
      </p:sp>
      <p:sp>
        <p:nvSpPr>
          <p:cNvPr id="8" name="Text Placeholder 10">
            <a:extLst>
              <a:ext uri="{FF2B5EF4-FFF2-40B4-BE49-F238E27FC236}">
                <a16:creationId xmlns:a16="http://schemas.microsoft.com/office/drawing/2014/main" id="{92417CB3-4296-0C4E-B287-D9C5E5899469}"/>
              </a:ext>
            </a:extLst>
          </p:cNvPr>
          <p:cNvSpPr>
            <a:spLocks noGrp="1"/>
          </p:cNvSpPr>
          <p:nvPr>
            <p:ph type="body" sz="quarter" idx="20"/>
          </p:nvPr>
        </p:nvSpPr>
        <p:spPr>
          <a:xfrm>
            <a:off x="407987" y="1423988"/>
            <a:ext cx="3249613" cy="4787900"/>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5">
            <a:extLst>
              <a:ext uri="{FF2B5EF4-FFF2-40B4-BE49-F238E27FC236}">
                <a16:creationId xmlns:a16="http://schemas.microsoft.com/office/drawing/2014/main" id="{AC7676B8-2B91-1345-842D-F91F2823C510}"/>
              </a:ext>
            </a:extLst>
          </p:cNvPr>
          <p:cNvSpPr>
            <a:spLocks noGrp="1"/>
          </p:cNvSpPr>
          <p:nvPr>
            <p:ph type="body" sz="quarter" idx="19"/>
          </p:nvPr>
        </p:nvSpPr>
        <p:spPr>
          <a:xfrm>
            <a:off x="407597" y="492491"/>
            <a:ext cx="2670049" cy="763929"/>
          </a:xfrm>
        </p:spPr>
        <p:txBody>
          <a:bodyPr/>
          <a:lstStyle>
            <a:lvl1pPr>
              <a:defRPr lang="en-US" sz="2001" b="1" i="0" kern="1200" dirty="0" smtClean="0">
                <a:solidFill>
                  <a:schemeClr val="tx1"/>
                </a:solidFill>
                <a:latin typeface="Sage Text" panose="02010503040201060103" pitchFamily="2" charset="77"/>
                <a:ea typeface="+mn-ea"/>
                <a:cs typeface="Sage Text" panose="02010503040201060103" pitchFamily="50" charset="0"/>
              </a:defRPr>
            </a:lvl1pPr>
          </a:lstStyle>
          <a:p>
            <a:pPr marL="0" lvl="0" indent="0" algn="l" defTabSz="228623" rtl="0" eaLnBrk="1" latinLnBrk="0" hangingPunct="1">
              <a:spcBef>
                <a:spcPts val="1200"/>
              </a:spcBef>
              <a:spcAft>
                <a:spcPts val="600"/>
              </a:spcAft>
              <a:buFont typeface="Sage Text" panose="02010503040201060103" pitchFamily="50" charset="0"/>
              <a:buNone/>
            </a:pPr>
            <a:r>
              <a:rPr lang="en-GB"/>
              <a:t>Click to edit Master text styles</a:t>
            </a:r>
          </a:p>
        </p:txBody>
      </p:sp>
    </p:spTree>
    <p:extLst>
      <p:ext uri="{BB962C8B-B14F-4D97-AF65-F5344CB8AC3E}">
        <p14:creationId xmlns:p14="http://schemas.microsoft.com/office/powerpoint/2010/main" val="22849239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9_Title, subtitle and content layout">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A6BDE0-443B-6E4B-979A-72A0C4F84348}"/>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2" name="TextBox 11">
            <a:extLst>
              <a:ext uri="{FF2B5EF4-FFF2-40B4-BE49-F238E27FC236}">
                <a16:creationId xmlns:a16="http://schemas.microsoft.com/office/drawing/2014/main" id="{E48DC255-903B-BF4F-B927-5F46CA04758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3604305220"/>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ToC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4446920" cy="596196"/>
          </a:xfrm>
        </p:spPr>
        <p:txBody>
          <a:bodyPr/>
          <a:lstStyle>
            <a:lvl1pPr>
              <a:defRPr b="0" i="0"/>
            </a:lvl1pPr>
          </a:lstStyle>
          <a:p>
            <a:r>
              <a:rPr lang="en-US"/>
              <a:t>Table of contents </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a:latin typeface="Sage Text Light" panose="02010303040201060103" pitchFamily="2" charset="77"/>
            </a:endParaRPr>
          </a:p>
        </p:txBody>
      </p:sp>
      <p:sp>
        <p:nvSpPr>
          <p:cNvPr id="7" name="Text Placeholder 6">
            <a:extLst>
              <a:ext uri="{FF2B5EF4-FFF2-40B4-BE49-F238E27FC236}">
                <a16:creationId xmlns:a16="http://schemas.microsoft.com/office/drawing/2014/main" id="{88C1DC4A-C272-7B40-9A50-BCC85129D3F9}"/>
              </a:ext>
            </a:extLst>
          </p:cNvPr>
          <p:cNvSpPr>
            <a:spLocks noGrp="1"/>
          </p:cNvSpPr>
          <p:nvPr>
            <p:ph type="body" sz="quarter" idx="14"/>
          </p:nvPr>
        </p:nvSpPr>
        <p:spPr>
          <a:xfrm>
            <a:off x="414444" y="1727128"/>
            <a:ext cx="6916185" cy="3848100"/>
          </a:xfrm>
        </p:spPr>
        <p:txBody>
          <a:bodyPr/>
          <a:lstStyle>
            <a:lvl1pPr>
              <a:spcBef>
                <a:spcPts val="2400"/>
              </a:spcBef>
              <a:spcAft>
                <a:spcPts val="0"/>
              </a:spcAft>
              <a:defRPr b="1" i="0">
                <a:solidFill>
                  <a:schemeClr val="bg2"/>
                </a:solidFill>
                <a:latin typeface="Sage Text" panose="02010503040201060103" pitchFamily="2" charset="77"/>
              </a:defRPr>
            </a:lvl1pPr>
            <a:lvl2pPr marL="0" indent="0">
              <a:spcBef>
                <a:spcPts val="0"/>
              </a:spcBef>
              <a:spcAft>
                <a:spcPts val="0"/>
              </a:spcAft>
              <a:buFontTx/>
              <a:buNone/>
              <a:defRPr b="0" i="0">
                <a:solidFill>
                  <a:schemeClr val="tx1"/>
                </a:solidFill>
                <a:latin typeface="Sage Text" panose="02010503040201060103" pitchFamily="2" charset="77"/>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2021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Headline only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4" name="TextBox 3">
            <a:extLst>
              <a:ext uri="{FF2B5EF4-FFF2-40B4-BE49-F238E27FC236}">
                <a16:creationId xmlns:a16="http://schemas.microsoft.com/office/drawing/2014/main" id="{C44BFC77-5527-FBD1-9DFA-45B574714964}"/>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2694965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 4 column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8899859F-F708-8B4B-B3E2-6B76F8B27809}"/>
              </a:ext>
            </a:extLst>
          </p:cNvPr>
          <p:cNvSpPr>
            <a:spLocks noGrp="1"/>
          </p:cNvSpPr>
          <p:nvPr>
            <p:ph idx="1" hasCustomPrompt="1"/>
          </p:nvPr>
        </p:nvSpPr>
        <p:spPr>
          <a:xfrm>
            <a:off x="419100"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F0A23A8-24CE-D549-B49A-9AAFA9EC0A3F}"/>
              </a:ext>
            </a:extLst>
          </p:cNvPr>
          <p:cNvSpPr>
            <a:spLocks noGrp="1"/>
          </p:cNvSpPr>
          <p:nvPr>
            <p:ph type="sldNum" sz="quarter" idx="12"/>
          </p:nvPr>
        </p:nvSpPr>
        <p:spPr/>
        <p:txBody>
          <a:bodyPr/>
          <a:lstStyle/>
          <a:p>
            <a:fld id="{888928BD-9DD5-4B49-B597-3FD2BD4272DD}" type="slidenum">
              <a:rPr lang="en-US" smtClean="0"/>
              <a:t>‹#›</a:t>
            </a:fld>
            <a:endParaRPr lang="en-US"/>
          </a:p>
        </p:txBody>
      </p:sp>
      <p:sp>
        <p:nvSpPr>
          <p:cNvPr id="7" name="Content Placeholder 2">
            <a:extLst>
              <a:ext uri="{FF2B5EF4-FFF2-40B4-BE49-F238E27FC236}">
                <a16:creationId xmlns:a16="http://schemas.microsoft.com/office/drawing/2014/main" id="{8AEC32C2-6AD7-F244-940D-8B63DF35AB4F}"/>
              </a:ext>
            </a:extLst>
          </p:cNvPr>
          <p:cNvSpPr>
            <a:spLocks noGrp="1"/>
          </p:cNvSpPr>
          <p:nvPr>
            <p:ph idx="13" hasCustomPrompt="1"/>
          </p:nvPr>
        </p:nvSpPr>
        <p:spPr>
          <a:xfrm>
            <a:off x="3352377"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DACECF3C-D386-DB4C-813F-CA14ADC2E87B}"/>
              </a:ext>
            </a:extLst>
          </p:cNvPr>
          <p:cNvSpPr>
            <a:spLocks noGrp="1"/>
          </p:cNvSpPr>
          <p:nvPr>
            <p:ph idx="14" hasCustomPrompt="1"/>
          </p:nvPr>
        </p:nvSpPr>
        <p:spPr>
          <a:xfrm>
            <a:off x="6285654"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6B78513-DC90-F147-B0DD-4553FA80DEDF}"/>
              </a:ext>
            </a:extLst>
          </p:cNvPr>
          <p:cNvSpPr>
            <a:spLocks noGrp="1"/>
          </p:cNvSpPr>
          <p:nvPr>
            <p:ph idx="15" hasCustomPrompt="1"/>
          </p:nvPr>
        </p:nvSpPr>
        <p:spPr>
          <a:xfrm>
            <a:off x="9218930"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596744"/>
      </p:ext>
    </p:extLst>
  </p:cSld>
  <p:clrMapOvr>
    <a:masterClrMapping/>
  </p:clrMapOvr>
  <p:extLst>
    <p:ext uri="{DCECCB84-F9BA-43D5-87BE-67443E8EF086}">
      <p15:sldGuideLst xmlns:p15="http://schemas.microsoft.com/office/powerpoint/2012/main">
        <p15:guide id="1" orient="horz" pos="18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
        <p:nvSpPr>
          <p:cNvPr id="11" name="Text Placeholder 20">
            <a:extLst>
              <a:ext uri="{FF2B5EF4-FFF2-40B4-BE49-F238E27FC236}">
                <a16:creationId xmlns:a16="http://schemas.microsoft.com/office/drawing/2014/main" id="{69A660AC-EF18-7F41-8412-80E0F40E7526}"/>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32CC7EAF-15DF-D03D-B379-68A431E2903C}"/>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4119161936"/>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sub-title - no bar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049E1E-535D-9240-9A40-878B7DF945B3}"/>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
        <p:nvSpPr>
          <p:cNvPr id="4" name="TextBox 3">
            <a:extLst>
              <a:ext uri="{FF2B5EF4-FFF2-40B4-BE49-F238E27FC236}">
                <a16:creationId xmlns:a16="http://schemas.microsoft.com/office/drawing/2014/main" id="{8527F9DD-07A9-4E09-6045-491EB7DE0E07}"/>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3572425541"/>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and sub-title only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
        <p:nvSpPr>
          <p:cNvPr id="4" name="TextBox 3">
            <a:extLst>
              <a:ext uri="{FF2B5EF4-FFF2-40B4-BE49-F238E27FC236}">
                <a16:creationId xmlns:a16="http://schemas.microsoft.com/office/drawing/2014/main" id="{6A0DCEC2-2741-BF1F-EFA6-083D9C870AF4}"/>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2414275684"/>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Two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62484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6" name="Picture Placeholder 9">
            <a:extLst>
              <a:ext uri="{FF2B5EF4-FFF2-40B4-BE49-F238E27FC236}">
                <a16:creationId xmlns:a16="http://schemas.microsoft.com/office/drawing/2014/main" id="{1AB8FC45-90B8-5241-9128-09FE72CED12B}"/>
              </a:ext>
            </a:extLst>
          </p:cNvPr>
          <p:cNvSpPr>
            <a:spLocks noGrp="1"/>
          </p:cNvSpPr>
          <p:nvPr>
            <p:ph type="pic" sz="quarter" idx="13"/>
          </p:nvPr>
        </p:nvSpPr>
        <p:spPr>
          <a:xfrm>
            <a:off x="6248400" y="3597156"/>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a:srcRect/>
          <a:stretch/>
        </p:blipFill>
        <p:spPr>
          <a:xfrm>
            <a:off x="417698" y="6104446"/>
            <a:ext cx="881063" cy="493204"/>
          </a:xfrm>
          <a:prstGeom prst="rect">
            <a:avLst/>
          </a:prstGeom>
        </p:spPr>
      </p:pic>
    </p:spTree>
    <p:extLst>
      <p:ext uri="{BB962C8B-B14F-4D97-AF65-F5344CB8AC3E}">
        <p14:creationId xmlns:p14="http://schemas.microsoft.com/office/powerpoint/2010/main" val="386350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content + photo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049E1E-535D-9240-9A40-878B7DF945B3}"/>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10" name="Text Placeholder 20">
            <a:extLst>
              <a:ext uri="{FF2B5EF4-FFF2-40B4-BE49-F238E27FC236}">
                <a16:creationId xmlns:a16="http://schemas.microsoft.com/office/drawing/2014/main" id="{C6425084-E5B9-6340-879F-A10958FE1B43}"/>
              </a:ext>
            </a:extLst>
          </p:cNvPr>
          <p:cNvSpPr>
            <a:spLocks noGrp="1"/>
          </p:cNvSpPr>
          <p:nvPr>
            <p:ph type="body" sz="quarter" idx="11"/>
          </p:nvPr>
        </p:nvSpPr>
        <p:spPr>
          <a:xfrm>
            <a:off x="411163" y="1714500"/>
            <a:ext cx="5112628"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EE637B5F-87D7-8800-D992-2D21B5CC913B}"/>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4131104360"/>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line or Quote with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2324100"/>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
        <p:nvSpPr>
          <p:cNvPr id="10" name="Text Placeholder 20">
            <a:extLst>
              <a:ext uri="{FF2B5EF4-FFF2-40B4-BE49-F238E27FC236}">
                <a16:creationId xmlns:a16="http://schemas.microsoft.com/office/drawing/2014/main" id="{D376A8EE-A9A3-9C4A-B904-4E1BAA22C85B}"/>
              </a:ext>
            </a:extLst>
          </p:cNvPr>
          <p:cNvSpPr>
            <a:spLocks noGrp="1"/>
          </p:cNvSpPr>
          <p:nvPr>
            <p:ph type="body" sz="quarter" idx="11"/>
          </p:nvPr>
        </p:nvSpPr>
        <p:spPr>
          <a:xfrm>
            <a:off x="6254749" y="499621"/>
            <a:ext cx="5074921" cy="5062979"/>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EB16F6E9-F163-7C98-D3FC-AF503C33C7B1}"/>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783227847"/>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Headline or Quote with visual  layout - NETWORKING">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947F13-2B1C-E9F4-104D-9E9582554553}"/>
              </a:ext>
            </a:extLst>
          </p:cNvPr>
          <p:cNvPicPr>
            <a:picLocks noChangeAspect="1"/>
          </p:cNvPicPr>
          <p:nvPr userDrawn="1"/>
        </p:nvPicPr>
        <p:blipFill rotWithShape="1">
          <a:blip r:embed="rId2"/>
          <a:srcRect l="35076" t="11426" r="34706" b="6587"/>
          <a:stretch/>
        </p:blipFill>
        <p:spPr>
          <a:xfrm>
            <a:off x="7025936" y="39272"/>
            <a:ext cx="4131733" cy="6305718"/>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bg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2324100"/>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Tree>
    <p:extLst>
      <p:ext uri="{BB962C8B-B14F-4D97-AF65-F5344CB8AC3E}">
        <p14:creationId xmlns:p14="http://schemas.microsoft.com/office/powerpoint/2010/main" val="1403702116"/>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rge quote with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tx1"/>
                </a:solidFill>
              </a:defRPr>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34508"/>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9105900" y="499867"/>
            <a:ext cx="2667000" cy="50627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a:p>
            <a:pPr marL="176213" lvl="1" indent="-176213" algn="l" defTabSz="914400" rtl="0" eaLnBrk="1" latinLnBrk="0" hangingPunct="1">
              <a:lnSpc>
                <a:spcPct val="100000"/>
              </a:lnSpc>
              <a:spcBef>
                <a:spcPts val="1200"/>
              </a:spcBef>
              <a:spcAft>
                <a:spcPts val="900"/>
              </a:spcAft>
              <a:buFont typeface="Sage Text" panose="02010503040201060103" pitchFamily="50" charset="0"/>
              <a:buChar char="•"/>
              <a:tabLst/>
            </a:pPr>
            <a:r>
              <a:rPr lang="en-US"/>
              <a:t>Second level</a:t>
            </a:r>
          </a:p>
          <a:p>
            <a:pPr marL="522288" lvl="2" indent="-179388" algn="l" defTabSz="914400" rtl="0" eaLnBrk="1" latinLnBrk="0" hangingPunct="1">
              <a:lnSpc>
                <a:spcPct val="100000"/>
              </a:lnSpc>
              <a:spcBef>
                <a:spcPts val="600"/>
              </a:spcBef>
              <a:buFont typeface="Sage Text" panose="02010503040201060103" pitchFamily="50" charset="0"/>
              <a:buChar char="•"/>
              <a:tabLst/>
            </a:pPr>
            <a:r>
              <a:rPr lang="en-US"/>
              <a:t>Third level</a:t>
            </a:r>
          </a:p>
          <a:p>
            <a:pPr marL="858838" lvl="3" indent="-169863" algn="l" defTabSz="914400" rtl="0" eaLnBrk="1" latinLnBrk="0" hangingPunct="1">
              <a:lnSpc>
                <a:spcPct val="100000"/>
              </a:lnSpc>
              <a:spcBef>
                <a:spcPts val="1200"/>
              </a:spcBef>
              <a:buFont typeface="Sage Text" panose="02010503040201060103" pitchFamily="50" charset="0"/>
              <a:buChar char="•"/>
              <a:tabLst/>
            </a:pPr>
            <a:r>
              <a:rPr lang="en-US"/>
              <a:t>Fourth level</a:t>
            </a:r>
          </a:p>
          <a:p>
            <a:pPr marL="1203325" lvl="4" indent="-174625" algn="l" defTabSz="914400" rtl="0" eaLnBrk="1" latinLnBrk="0" hangingPunct="1">
              <a:lnSpc>
                <a:spcPct val="100000"/>
              </a:lnSpc>
              <a:spcBef>
                <a:spcPts val="1200"/>
              </a:spcBef>
              <a:buFont typeface="Sage Text" panose="02010503040201060103" pitchFamily="50" charset="0"/>
              <a:buChar char="•"/>
              <a:tabLst/>
            </a:pPr>
            <a:r>
              <a:rPr lang="en-US"/>
              <a:t>Fifth level</a:t>
            </a:r>
          </a:p>
        </p:txBody>
      </p:sp>
      <p:sp>
        <p:nvSpPr>
          <p:cNvPr id="4" name="TextBox 3">
            <a:extLst>
              <a:ext uri="{FF2B5EF4-FFF2-40B4-BE49-F238E27FC236}">
                <a16:creationId xmlns:a16="http://schemas.microsoft.com/office/drawing/2014/main" id="{0EAB8861-6279-0132-A7E3-BF3E6C4DB15C}"/>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1750276687"/>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guide id="4" pos="5016">
          <p15:clr>
            <a:srgbClr val="FBAE40"/>
          </p15:clr>
        </p15:guide>
        <p15:guide id="5" orient="horz" pos="2064">
          <p15:clr>
            <a:srgbClr val="FBAE40"/>
          </p15:clr>
        </p15:guide>
        <p15:guide id="6" pos="57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Large quote + 2 photos (black)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bg1"/>
                </a:solidFill>
              </a:defRPr>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34508"/>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
        <p:nvSpPr>
          <p:cNvPr id="9" name="Picture Placeholder 9">
            <a:extLst>
              <a:ext uri="{FF2B5EF4-FFF2-40B4-BE49-F238E27FC236}">
                <a16:creationId xmlns:a16="http://schemas.microsoft.com/office/drawing/2014/main" id="{F572D0BD-54B0-6145-A69B-B0251CF5F8FF}"/>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0" name="Picture Placeholder 9">
            <a:extLst>
              <a:ext uri="{FF2B5EF4-FFF2-40B4-BE49-F238E27FC236}">
                <a16:creationId xmlns:a16="http://schemas.microsoft.com/office/drawing/2014/main" id="{BDDDB3EA-BDE4-984A-BEC7-AC77F1EAC9EE}"/>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Tree>
    <p:extLst>
      <p:ext uri="{BB962C8B-B14F-4D97-AF65-F5344CB8AC3E}">
        <p14:creationId xmlns:p14="http://schemas.microsoft.com/office/powerpoint/2010/main" val="2869861271"/>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guide id="4" pos="5016">
          <p15:clr>
            <a:srgbClr val="FBAE40"/>
          </p15:clr>
        </p15:guide>
        <p15:guide id="5" orient="horz" pos="2064">
          <p15:clr>
            <a:srgbClr val="FBAE40"/>
          </p15:clr>
        </p15:guide>
        <p15:guide id="6" pos="57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Large quote + 2 photos (white)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tx1"/>
                </a:solidFill>
              </a:defRPr>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27977"/>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
        <p:nvSpPr>
          <p:cNvPr id="9" name="Picture Placeholder 9">
            <a:extLst>
              <a:ext uri="{FF2B5EF4-FFF2-40B4-BE49-F238E27FC236}">
                <a16:creationId xmlns:a16="http://schemas.microsoft.com/office/drawing/2014/main" id="{F572D0BD-54B0-6145-A69B-B0251CF5F8FF}"/>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0" name="Picture Placeholder 9">
            <a:extLst>
              <a:ext uri="{FF2B5EF4-FFF2-40B4-BE49-F238E27FC236}">
                <a16:creationId xmlns:a16="http://schemas.microsoft.com/office/drawing/2014/main" id="{BDDDB3EA-BDE4-984A-BEC7-AC77F1EAC9EE}"/>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pic>
        <p:nvPicPr>
          <p:cNvPr id="12" name="Picture 11">
            <a:extLst>
              <a:ext uri="{FF2B5EF4-FFF2-40B4-BE49-F238E27FC236}">
                <a16:creationId xmlns:a16="http://schemas.microsoft.com/office/drawing/2014/main" id="{D6972559-DE4E-E743-9754-C9A479979934}"/>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4" name="TextBox 3">
            <a:extLst>
              <a:ext uri="{FF2B5EF4-FFF2-40B4-BE49-F238E27FC236}">
                <a16:creationId xmlns:a16="http://schemas.microsoft.com/office/drawing/2014/main" id="{BF3D7F95-DBEF-2076-5234-6AA0CC36321A}"/>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3900496704"/>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guide id="4" pos="5016">
          <p15:clr>
            <a:srgbClr val="FBAE40"/>
          </p15:clr>
        </p15:guide>
        <p15:guide id="5" orient="horz" pos="2064">
          <p15:clr>
            <a:srgbClr val="FBAE40"/>
          </p15:clr>
        </p15:guide>
        <p15:guide id="6" pos="57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photo layou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bg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2"/>
                </a:solidFill>
              </a:defRPr>
            </a:lvl1pPr>
          </a:lstStyle>
          <a:p>
            <a:r>
              <a:rPr lang="en-US"/>
              <a:t>Page </a:t>
            </a:r>
            <a:fld id="{888928BD-9DD5-4B49-B597-3FD2BD4272DD}" type="slidenum">
              <a:rPr smtClean="0"/>
              <a:pPr/>
              <a:t>‹#›</a:t>
            </a:fld>
            <a:endParaRP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Tree>
    <p:extLst>
      <p:ext uri="{BB962C8B-B14F-4D97-AF65-F5344CB8AC3E}">
        <p14:creationId xmlns:p14="http://schemas.microsoft.com/office/powerpoint/2010/main" val="4222968034"/>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Quote with photo layou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tx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pic>
        <p:nvPicPr>
          <p:cNvPr id="7" name="Picture 6">
            <a:extLst>
              <a:ext uri="{FF2B5EF4-FFF2-40B4-BE49-F238E27FC236}">
                <a16:creationId xmlns:a16="http://schemas.microsoft.com/office/drawing/2014/main" id="{F92DCA3B-A040-404A-83FA-2E538945BF1C}"/>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4" name="TextBox 3">
            <a:extLst>
              <a:ext uri="{FF2B5EF4-FFF2-40B4-BE49-F238E27FC236}">
                <a16:creationId xmlns:a16="http://schemas.microsoft.com/office/drawing/2014/main" id="{A64887D6-8270-94E9-3C40-FCC2E31F7272}"/>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3867695941"/>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with full page photo layout">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5C0C60C6-77BC-6542-AB27-C94A14459DF9}"/>
              </a:ext>
            </a:extLst>
          </p:cNvPr>
          <p:cNvSpPr>
            <a:spLocks noGrp="1"/>
          </p:cNvSpPr>
          <p:nvPr>
            <p:ph type="pic" sz="quarter" idx="14"/>
          </p:nvPr>
        </p:nvSpPr>
        <p:spPr>
          <a:xfrm>
            <a:off x="-88" y="-11687"/>
            <a:ext cx="12214268" cy="6229924"/>
          </a:xfrm>
          <a:custGeom>
            <a:avLst/>
            <a:gdLst>
              <a:gd name="connsiteX0" fmla="*/ 0 w 12214268"/>
              <a:gd name="connsiteY0" fmla="*/ 1326577 h 6778626"/>
              <a:gd name="connsiteX1" fmla="*/ 1326577 w 12214268"/>
              <a:gd name="connsiteY1" fmla="*/ 0 h 6778626"/>
              <a:gd name="connsiteX2" fmla="*/ 10887691 w 12214268"/>
              <a:gd name="connsiteY2" fmla="*/ 0 h 6778626"/>
              <a:gd name="connsiteX3" fmla="*/ 12214268 w 12214268"/>
              <a:gd name="connsiteY3" fmla="*/ 1326577 h 6778626"/>
              <a:gd name="connsiteX4" fmla="*/ 12214268 w 12214268"/>
              <a:gd name="connsiteY4" fmla="*/ 5452049 h 6778626"/>
              <a:gd name="connsiteX5" fmla="*/ 10887691 w 12214268"/>
              <a:gd name="connsiteY5" fmla="*/ 6778626 h 6778626"/>
              <a:gd name="connsiteX6" fmla="*/ 1326577 w 12214268"/>
              <a:gd name="connsiteY6" fmla="*/ 6778626 h 6778626"/>
              <a:gd name="connsiteX7" fmla="*/ 0 w 12214268"/>
              <a:gd name="connsiteY7" fmla="*/ 5452049 h 6778626"/>
              <a:gd name="connsiteX8" fmla="*/ 0 w 12214268"/>
              <a:gd name="connsiteY8" fmla="*/ 1326577 h 6778626"/>
              <a:gd name="connsiteX0" fmla="*/ 0 w 12533274"/>
              <a:gd name="connsiteY0" fmla="*/ 1326577 h 6784976"/>
              <a:gd name="connsiteX1" fmla="*/ 1326577 w 12533274"/>
              <a:gd name="connsiteY1" fmla="*/ 0 h 6784976"/>
              <a:gd name="connsiteX2" fmla="*/ 10887691 w 12533274"/>
              <a:gd name="connsiteY2" fmla="*/ 0 h 6784976"/>
              <a:gd name="connsiteX3" fmla="*/ 12214268 w 12533274"/>
              <a:gd name="connsiteY3" fmla="*/ 1326577 h 6784976"/>
              <a:gd name="connsiteX4" fmla="*/ 12214268 w 12533274"/>
              <a:gd name="connsiteY4" fmla="*/ 5452049 h 6784976"/>
              <a:gd name="connsiteX5" fmla="*/ 12205316 w 12533274"/>
              <a:gd name="connsiteY5" fmla="*/ 6784976 h 6784976"/>
              <a:gd name="connsiteX6" fmla="*/ 1326577 w 12533274"/>
              <a:gd name="connsiteY6" fmla="*/ 6778626 h 6784976"/>
              <a:gd name="connsiteX7" fmla="*/ 0 w 12533274"/>
              <a:gd name="connsiteY7" fmla="*/ 5452049 h 6784976"/>
              <a:gd name="connsiteX8" fmla="*/ 0 w 12533274"/>
              <a:gd name="connsiteY8" fmla="*/ 1326577 h 6784976"/>
              <a:gd name="connsiteX0" fmla="*/ 0 w 12214268"/>
              <a:gd name="connsiteY0" fmla="*/ 1326577 h 6784976"/>
              <a:gd name="connsiteX1" fmla="*/ 1326577 w 12214268"/>
              <a:gd name="connsiteY1" fmla="*/ 0 h 6784976"/>
              <a:gd name="connsiteX2" fmla="*/ 10887691 w 12214268"/>
              <a:gd name="connsiteY2" fmla="*/ 0 h 6784976"/>
              <a:gd name="connsiteX3" fmla="*/ 12214268 w 12214268"/>
              <a:gd name="connsiteY3" fmla="*/ 1326577 h 6784976"/>
              <a:gd name="connsiteX4" fmla="*/ 12214268 w 12214268"/>
              <a:gd name="connsiteY4" fmla="*/ 5452049 h 6784976"/>
              <a:gd name="connsiteX5" fmla="*/ 12205316 w 12214268"/>
              <a:gd name="connsiteY5" fmla="*/ 6784976 h 6784976"/>
              <a:gd name="connsiteX6" fmla="*/ 1326577 w 12214268"/>
              <a:gd name="connsiteY6" fmla="*/ 6778626 h 6784976"/>
              <a:gd name="connsiteX7" fmla="*/ 0 w 12214268"/>
              <a:gd name="connsiteY7" fmla="*/ 5452049 h 6784976"/>
              <a:gd name="connsiteX8" fmla="*/ 0 w 12214268"/>
              <a:gd name="connsiteY8" fmla="*/ 1326577 h 6784976"/>
              <a:gd name="connsiteX0" fmla="*/ 0 w 12214268"/>
              <a:gd name="connsiteY0" fmla="*/ 1345510 h 6803909"/>
              <a:gd name="connsiteX1" fmla="*/ 1326577 w 12214268"/>
              <a:gd name="connsiteY1" fmla="*/ 18933 h 6803909"/>
              <a:gd name="connsiteX2" fmla="*/ 10887691 w 12214268"/>
              <a:gd name="connsiteY2" fmla="*/ 18933 h 6803909"/>
              <a:gd name="connsiteX3" fmla="*/ 12211093 w 12214268"/>
              <a:gd name="connsiteY3" fmla="*/ 573985 h 6803909"/>
              <a:gd name="connsiteX4" fmla="*/ 12214268 w 12214268"/>
              <a:gd name="connsiteY4" fmla="*/ 5470982 h 6803909"/>
              <a:gd name="connsiteX5" fmla="*/ 12205316 w 12214268"/>
              <a:gd name="connsiteY5" fmla="*/ 6803909 h 6803909"/>
              <a:gd name="connsiteX6" fmla="*/ 1326577 w 12214268"/>
              <a:gd name="connsiteY6" fmla="*/ 6797559 h 6803909"/>
              <a:gd name="connsiteX7" fmla="*/ 0 w 12214268"/>
              <a:gd name="connsiteY7" fmla="*/ 5470982 h 6803909"/>
              <a:gd name="connsiteX8" fmla="*/ 0 w 12214268"/>
              <a:gd name="connsiteY8" fmla="*/ 1345510 h 6803909"/>
              <a:gd name="connsiteX0" fmla="*/ 0 w 12214268"/>
              <a:gd name="connsiteY0" fmla="*/ 1326577 h 6784976"/>
              <a:gd name="connsiteX1" fmla="*/ 1326577 w 12214268"/>
              <a:gd name="connsiteY1" fmla="*/ 0 h 6784976"/>
              <a:gd name="connsiteX2" fmla="*/ 12211093 w 12214268"/>
              <a:gd name="connsiteY2" fmla="*/ 555052 h 6784976"/>
              <a:gd name="connsiteX3" fmla="*/ 12214268 w 12214268"/>
              <a:gd name="connsiteY3" fmla="*/ 5452049 h 6784976"/>
              <a:gd name="connsiteX4" fmla="*/ 12205316 w 12214268"/>
              <a:gd name="connsiteY4" fmla="*/ 6784976 h 6784976"/>
              <a:gd name="connsiteX5" fmla="*/ 1326577 w 12214268"/>
              <a:gd name="connsiteY5" fmla="*/ 6778626 h 6784976"/>
              <a:gd name="connsiteX6" fmla="*/ 0 w 12214268"/>
              <a:gd name="connsiteY6" fmla="*/ 5452049 h 6784976"/>
              <a:gd name="connsiteX7" fmla="*/ 0 w 12214268"/>
              <a:gd name="connsiteY7" fmla="*/ 1326577 h 6784976"/>
              <a:gd name="connsiteX0" fmla="*/ 0 w 12214268"/>
              <a:gd name="connsiteY0" fmla="*/ 578779 h 6802353"/>
              <a:gd name="connsiteX1" fmla="*/ 1326577 w 12214268"/>
              <a:gd name="connsiteY1" fmla="*/ 17377 h 6802353"/>
              <a:gd name="connsiteX2" fmla="*/ 12211093 w 12214268"/>
              <a:gd name="connsiteY2" fmla="*/ 572429 h 6802353"/>
              <a:gd name="connsiteX3" fmla="*/ 12214268 w 12214268"/>
              <a:gd name="connsiteY3" fmla="*/ 5469426 h 6802353"/>
              <a:gd name="connsiteX4" fmla="*/ 12205316 w 12214268"/>
              <a:gd name="connsiteY4" fmla="*/ 6802353 h 6802353"/>
              <a:gd name="connsiteX5" fmla="*/ 1326577 w 12214268"/>
              <a:gd name="connsiteY5" fmla="*/ 6796003 h 6802353"/>
              <a:gd name="connsiteX6" fmla="*/ 0 w 12214268"/>
              <a:gd name="connsiteY6" fmla="*/ 5469426 h 6802353"/>
              <a:gd name="connsiteX7" fmla="*/ 0 w 12214268"/>
              <a:gd name="connsiteY7" fmla="*/ 578779 h 6802353"/>
              <a:gd name="connsiteX0" fmla="*/ 0 w 12214268"/>
              <a:gd name="connsiteY0" fmla="*/ 614910 h 6838484"/>
              <a:gd name="connsiteX1" fmla="*/ 12211093 w 12214268"/>
              <a:gd name="connsiteY1" fmla="*/ 608560 h 6838484"/>
              <a:gd name="connsiteX2" fmla="*/ 12214268 w 12214268"/>
              <a:gd name="connsiteY2" fmla="*/ 5505557 h 6838484"/>
              <a:gd name="connsiteX3" fmla="*/ 12205316 w 12214268"/>
              <a:gd name="connsiteY3" fmla="*/ 6838484 h 6838484"/>
              <a:gd name="connsiteX4" fmla="*/ 1326577 w 12214268"/>
              <a:gd name="connsiteY4" fmla="*/ 6832134 h 6838484"/>
              <a:gd name="connsiteX5" fmla="*/ 0 w 12214268"/>
              <a:gd name="connsiteY5" fmla="*/ 5505557 h 6838484"/>
              <a:gd name="connsiteX6" fmla="*/ 0 w 12214268"/>
              <a:gd name="connsiteY6" fmla="*/ 614910 h 6838484"/>
              <a:gd name="connsiteX0" fmla="*/ 0 w 12214268"/>
              <a:gd name="connsiteY0" fmla="*/ 367024 h 6590598"/>
              <a:gd name="connsiteX1" fmla="*/ 12211093 w 12214268"/>
              <a:gd name="connsiteY1" fmla="*/ 360674 h 6590598"/>
              <a:gd name="connsiteX2" fmla="*/ 12214268 w 12214268"/>
              <a:gd name="connsiteY2" fmla="*/ 5257671 h 6590598"/>
              <a:gd name="connsiteX3" fmla="*/ 12205316 w 12214268"/>
              <a:gd name="connsiteY3" fmla="*/ 6590598 h 6590598"/>
              <a:gd name="connsiteX4" fmla="*/ 1326577 w 12214268"/>
              <a:gd name="connsiteY4" fmla="*/ 6584248 h 6590598"/>
              <a:gd name="connsiteX5" fmla="*/ 0 w 12214268"/>
              <a:gd name="connsiteY5" fmla="*/ 5257671 h 6590598"/>
              <a:gd name="connsiteX6" fmla="*/ 0 w 12214268"/>
              <a:gd name="connsiteY6" fmla="*/ 367024 h 6590598"/>
              <a:gd name="connsiteX0" fmla="*/ 0 w 12214268"/>
              <a:gd name="connsiteY0" fmla="*/ 6350 h 6229924"/>
              <a:gd name="connsiteX1" fmla="*/ 12211093 w 12214268"/>
              <a:gd name="connsiteY1" fmla="*/ 0 h 6229924"/>
              <a:gd name="connsiteX2" fmla="*/ 12214268 w 12214268"/>
              <a:gd name="connsiteY2" fmla="*/ 4896997 h 6229924"/>
              <a:gd name="connsiteX3" fmla="*/ 12205316 w 12214268"/>
              <a:gd name="connsiteY3" fmla="*/ 6229924 h 6229924"/>
              <a:gd name="connsiteX4" fmla="*/ 1326577 w 12214268"/>
              <a:gd name="connsiteY4" fmla="*/ 6223574 h 6229924"/>
              <a:gd name="connsiteX5" fmla="*/ 0 w 12214268"/>
              <a:gd name="connsiteY5" fmla="*/ 4896997 h 6229924"/>
              <a:gd name="connsiteX6" fmla="*/ 0 w 12214268"/>
              <a:gd name="connsiteY6" fmla="*/ 6350 h 622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4268" h="6229924">
                <a:moveTo>
                  <a:pt x="0" y="6350"/>
                </a:moveTo>
                <a:lnTo>
                  <a:pt x="12211093" y="0"/>
                </a:lnTo>
                <a:cubicBezTo>
                  <a:pt x="12212151" y="1632332"/>
                  <a:pt x="12213210" y="3264665"/>
                  <a:pt x="12214268" y="4896997"/>
                </a:cubicBezTo>
                <a:cubicBezTo>
                  <a:pt x="12214268" y="5629645"/>
                  <a:pt x="12207714" y="5969574"/>
                  <a:pt x="12205316" y="6229924"/>
                </a:cubicBezTo>
                <a:lnTo>
                  <a:pt x="1326577" y="6223574"/>
                </a:lnTo>
                <a:cubicBezTo>
                  <a:pt x="593929" y="6223574"/>
                  <a:pt x="0" y="5629645"/>
                  <a:pt x="0" y="4896997"/>
                </a:cubicBezTo>
                <a:lnTo>
                  <a:pt x="0" y="6350"/>
                </a:lnTo>
                <a:close/>
              </a:path>
            </a:pathLst>
          </a:custGeom>
          <a:solidFill>
            <a:srgbClr val="CCCCCC">
              <a:alpha val="72170"/>
            </a:srgbClr>
          </a:solidFill>
        </p:spPr>
        <p:txBody>
          <a:bodyPr vert="horz" lIns="0" tIns="45720" rIns="0" bIns="0" rtlCol="0" anchor="ctr" anchorCtr="0">
            <a:noAutofit/>
          </a:bodyPr>
          <a:lstStyle>
            <a:lvl1pPr marL="0" indent="0">
              <a:buNone/>
              <a:defRPr lang="en-US" sz="1801">
                <a:solidFill>
                  <a:schemeClr val="tx1"/>
                </a:solidFill>
              </a:defRPr>
            </a:lvl1pPr>
          </a:lstStyle>
          <a:p>
            <a:pPr lvl="0" algn="ctr"/>
            <a:r>
              <a:rPr lang="en-US"/>
              <a:t>Click icon to add picture</a:t>
            </a: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bg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2"/>
                </a:solidFill>
              </a:defRPr>
            </a:lvl1pPr>
          </a:lstStyle>
          <a:p>
            <a:r>
              <a:rPr lang="en-US"/>
              <a:t>Page </a:t>
            </a:r>
            <a:fld id="{888928BD-9DD5-4B49-B597-3FD2BD4272DD}" type="slidenum">
              <a:rPr smtClean="0"/>
              <a:pPr/>
              <a:t>‹#›</a:t>
            </a:fld>
            <a:endParaRPr/>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Tree>
    <p:extLst>
      <p:ext uri="{BB962C8B-B14F-4D97-AF65-F5344CB8AC3E}">
        <p14:creationId xmlns:p14="http://schemas.microsoft.com/office/powerpoint/2010/main" val="3356710860"/>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nse standard pag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525181"/>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
        <p:nvSpPr>
          <p:cNvPr id="11" name="Text Placeholder 20">
            <a:extLst>
              <a:ext uri="{FF2B5EF4-FFF2-40B4-BE49-F238E27FC236}">
                <a16:creationId xmlns:a16="http://schemas.microsoft.com/office/drawing/2014/main" id="{6E50721F-E455-4E45-981D-289E45F6DDD0}"/>
              </a:ext>
            </a:extLst>
          </p:cNvPr>
          <p:cNvSpPr>
            <a:spLocks noGrp="1"/>
          </p:cNvSpPr>
          <p:nvPr>
            <p:ph type="body" sz="quarter" idx="11"/>
          </p:nvPr>
        </p:nvSpPr>
        <p:spPr>
          <a:xfrm>
            <a:off x="411163"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0">
            <a:extLst>
              <a:ext uri="{FF2B5EF4-FFF2-40B4-BE49-F238E27FC236}">
                <a16:creationId xmlns:a16="http://schemas.microsoft.com/office/drawing/2014/main" id="{083A09CB-826C-2F4F-A76A-1F727FB34DF7}"/>
              </a:ext>
            </a:extLst>
          </p:cNvPr>
          <p:cNvSpPr>
            <a:spLocks noGrp="1"/>
          </p:cNvSpPr>
          <p:nvPr>
            <p:ph type="body" sz="quarter" idx="13"/>
          </p:nvPr>
        </p:nvSpPr>
        <p:spPr>
          <a:xfrm>
            <a:off x="6102126"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04C79A92-20D6-4E5B-CD35-96B1F2F50158}"/>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3188396723"/>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2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Three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62484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a:srcRect/>
          <a:stretch/>
        </p:blipFill>
        <p:spPr>
          <a:xfrm>
            <a:off x="417698" y="6104446"/>
            <a:ext cx="881063" cy="493204"/>
          </a:xfrm>
          <a:prstGeom prst="rect">
            <a:avLst/>
          </a:prstGeom>
        </p:spPr>
      </p:pic>
      <p:sp>
        <p:nvSpPr>
          <p:cNvPr id="7" name="Picture Placeholder 9">
            <a:extLst>
              <a:ext uri="{FF2B5EF4-FFF2-40B4-BE49-F238E27FC236}">
                <a16:creationId xmlns:a16="http://schemas.microsoft.com/office/drawing/2014/main" id="{A696C0BE-9E58-944C-B9FE-39F168CDF7F4}"/>
              </a:ext>
            </a:extLst>
          </p:cNvPr>
          <p:cNvSpPr>
            <a:spLocks noGrp="1"/>
          </p:cNvSpPr>
          <p:nvPr>
            <p:ph type="pic" sz="quarter" idx="13"/>
          </p:nvPr>
        </p:nvSpPr>
        <p:spPr>
          <a:xfrm>
            <a:off x="6248400" y="3597156"/>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p>
        </p:txBody>
      </p:sp>
      <p:sp>
        <p:nvSpPr>
          <p:cNvPr id="9" name="Picture Placeholder 9">
            <a:extLst>
              <a:ext uri="{FF2B5EF4-FFF2-40B4-BE49-F238E27FC236}">
                <a16:creationId xmlns:a16="http://schemas.microsoft.com/office/drawing/2014/main" id="{DE9A8C46-E722-3D4C-A44E-7823EB8700D7}"/>
              </a:ext>
            </a:extLst>
          </p:cNvPr>
          <p:cNvSpPr>
            <a:spLocks noGrp="1"/>
          </p:cNvSpPr>
          <p:nvPr>
            <p:ph type="pic" sz="quarter" idx="14"/>
          </p:nvPr>
        </p:nvSpPr>
        <p:spPr>
          <a:xfrm>
            <a:off x="9104193" y="3597156"/>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p>
        </p:txBody>
      </p:sp>
    </p:spTree>
    <p:extLst>
      <p:ext uri="{BB962C8B-B14F-4D97-AF65-F5344CB8AC3E}">
        <p14:creationId xmlns:p14="http://schemas.microsoft.com/office/powerpoint/2010/main" val="1780384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ouble column with headings">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525181"/>
            <a:ext cx="5532437"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
        <p:nvSpPr>
          <p:cNvPr id="11" name="Text Placeholder 20">
            <a:extLst>
              <a:ext uri="{FF2B5EF4-FFF2-40B4-BE49-F238E27FC236}">
                <a16:creationId xmlns:a16="http://schemas.microsoft.com/office/drawing/2014/main" id="{6E50721F-E455-4E45-981D-289E45F6DDD0}"/>
              </a:ext>
            </a:extLst>
          </p:cNvPr>
          <p:cNvSpPr>
            <a:spLocks noGrp="1"/>
          </p:cNvSpPr>
          <p:nvPr>
            <p:ph type="body" sz="quarter" idx="11"/>
          </p:nvPr>
        </p:nvSpPr>
        <p:spPr>
          <a:xfrm>
            <a:off x="411163"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0">
            <a:extLst>
              <a:ext uri="{FF2B5EF4-FFF2-40B4-BE49-F238E27FC236}">
                <a16:creationId xmlns:a16="http://schemas.microsoft.com/office/drawing/2014/main" id="{083A09CB-826C-2F4F-A76A-1F727FB34DF7}"/>
              </a:ext>
            </a:extLst>
          </p:cNvPr>
          <p:cNvSpPr>
            <a:spLocks noGrp="1"/>
          </p:cNvSpPr>
          <p:nvPr>
            <p:ph type="body" sz="quarter" idx="13"/>
          </p:nvPr>
        </p:nvSpPr>
        <p:spPr>
          <a:xfrm>
            <a:off x="6102126"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A0668879-5D9F-E436-9EEF-94360537E3D6}"/>
              </a:ext>
            </a:extLst>
          </p:cNvPr>
          <p:cNvSpPr>
            <a:spLocks noGrp="1"/>
          </p:cNvSpPr>
          <p:nvPr>
            <p:ph type="body" sz="quarter" idx="14" hasCustomPrompt="1"/>
          </p:nvPr>
        </p:nvSpPr>
        <p:spPr>
          <a:xfrm>
            <a:off x="6096000" y="1525181"/>
            <a:ext cx="5532437"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A285D840-7833-A8C2-07A5-4EED601CA7ED}"/>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61910158"/>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2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only (half) layou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074920" cy="594360"/>
          </a:xfrm>
        </p:spPr>
        <p:txBody>
          <a:bodyPr anchor="t" anchorCtr="0"/>
          <a:lstStyle>
            <a:lvl1pPr>
              <a:lnSpc>
                <a:spcPct val="100000"/>
              </a:lnSpc>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Tree>
    <p:extLst>
      <p:ext uri="{BB962C8B-B14F-4D97-AF65-F5344CB8AC3E}">
        <p14:creationId xmlns:p14="http://schemas.microsoft.com/office/powerpoint/2010/main" val="2147248465"/>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FIDENTIAL EXAMP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074920" cy="594360"/>
          </a:xfrm>
        </p:spPr>
        <p:txBody>
          <a:bodyPr anchor="t" anchorCtr="0"/>
          <a:lstStyle>
            <a:lvl1pPr>
              <a:lnSpc>
                <a:spcPct val="100000"/>
              </a:lnSpc>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4" name="TextBox 3">
            <a:extLst>
              <a:ext uri="{FF2B5EF4-FFF2-40B4-BE49-F238E27FC236}">
                <a16:creationId xmlns:a16="http://schemas.microsoft.com/office/drawing/2014/main" id="{AE69ACDE-7634-12AF-D86B-84C42D047DAD}"/>
              </a:ext>
            </a:extLst>
          </p:cNvPr>
          <p:cNvSpPr txBox="1"/>
          <p:nvPr userDrawn="1"/>
        </p:nvSpPr>
        <p:spPr>
          <a:xfrm>
            <a:off x="4495384" y="6154001"/>
            <a:ext cx="3201234" cy="507831"/>
          </a:xfrm>
          <a:prstGeom prst="rect">
            <a:avLst/>
          </a:prstGeom>
          <a:noFill/>
        </p:spPr>
        <p:txBody>
          <a:bodyPr wrap="square" lIns="0" rIns="0" rtlCol="0" anchor="b" anchorCtr="0">
            <a:spAutoFit/>
          </a:bodyPr>
          <a:lstStyle/>
          <a:p>
            <a:pPr algn="ctr" defTabSz="412667" hangingPunct="0"/>
            <a:endPar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endParaRPr>
          </a:p>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CONFIDENTIAL: INTERNAL USE ONLY</a:t>
            </a:r>
          </a:p>
          <a:p>
            <a:pPr algn="ctr" defTabSz="412667" hangingPunct="0"/>
            <a:endPar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endParaRPr>
          </a:p>
        </p:txBody>
      </p:sp>
    </p:spTree>
    <p:extLst>
      <p:ext uri="{BB962C8B-B14F-4D97-AF65-F5344CB8AC3E}">
        <p14:creationId xmlns:p14="http://schemas.microsoft.com/office/powerpoint/2010/main" val="1577421244"/>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Headline only (half) layout (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DA005B-3B6F-2F40-9DD6-F35F80A79E5B}"/>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pic>
        <p:nvPicPr>
          <p:cNvPr id="5" name="Picture 4">
            <a:extLst>
              <a:ext uri="{FF2B5EF4-FFF2-40B4-BE49-F238E27FC236}">
                <a16:creationId xmlns:a16="http://schemas.microsoft.com/office/drawing/2014/main" id="{58CAC4CE-2B32-644F-8DEF-BC84948DAC88}"/>
              </a:ext>
            </a:extLst>
          </p:cNvPr>
          <p:cNvPicPr>
            <a:picLocks noChangeAspect="1"/>
          </p:cNvPicPr>
          <p:nvPr userDrawn="1"/>
        </p:nvPicPr>
        <p:blipFill>
          <a:blip r:embed="rId2"/>
          <a:srcRect/>
          <a:stretch/>
        </p:blipFill>
        <p:spPr>
          <a:xfrm>
            <a:off x="417698"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074920"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7" name="TextBox 6">
            <a:extLst>
              <a:ext uri="{FF2B5EF4-FFF2-40B4-BE49-F238E27FC236}">
                <a16:creationId xmlns:a16="http://schemas.microsoft.com/office/drawing/2014/main" id="{D10D5271-49EB-DFC3-64A2-0B88EF598416}"/>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791965280"/>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Tree>
    <p:extLst>
      <p:ext uri="{BB962C8B-B14F-4D97-AF65-F5344CB8AC3E}">
        <p14:creationId xmlns:p14="http://schemas.microsoft.com/office/powerpoint/2010/main" val="1099653659"/>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layout with gutter">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2" name="TextBox 1">
            <a:extLst>
              <a:ext uri="{FF2B5EF4-FFF2-40B4-BE49-F238E27FC236}">
                <a16:creationId xmlns:a16="http://schemas.microsoft.com/office/drawing/2014/main" id="{24262507-F45C-B5EF-03B9-D4932A2AD053}"/>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3099362201"/>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able singl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7" name="Table Placeholder 6">
            <a:extLst>
              <a:ext uri="{FF2B5EF4-FFF2-40B4-BE49-F238E27FC236}">
                <a16:creationId xmlns:a16="http://schemas.microsoft.com/office/drawing/2014/main" id="{810BC882-1B6A-C643-B5DC-95AECBE04615}"/>
              </a:ext>
            </a:extLst>
          </p:cNvPr>
          <p:cNvSpPr>
            <a:spLocks noGrp="1"/>
          </p:cNvSpPr>
          <p:nvPr>
            <p:ph type="tbl" sz="quarter" idx="14"/>
          </p:nvPr>
        </p:nvSpPr>
        <p:spPr>
          <a:xfrm>
            <a:off x="419100" y="1714500"/>
            <a:ext cx="11353800" cy="3848100"/>
          </a:xfrm>
        </p:spPr>
        <p:txBody>
          <a:bodyPr/>
          <a:lstStyle>
            <a:lvl1pPr marL="0" indent="0" algn="l">
              <a:buNone/>
              <a:defRPr>
                <a:solidFill>
                  <a:schemeClr val="tx1"/>
                </a:solidFill>
              </a:defRPr>
            </a:lvl1pPr>
          </a:lstStyle>
          <a:p>
            <a:r>
              <a:rPr lang="en-US"/>
              <a:t>Click icon to add table</a:t>
            </a:r>
          </a:p>
        </p:txBody>
      </p:sp>
      <p:sp>
        <p:nvSpPr>
          <p:cNvPr id="4" name="TextBox 3">
            <a:extLst>
              <a:ext uri="{FF2B5EF4-FFF2-40B4-BE49-F238E27FC236}">
                <a16:creationId xmlns:a16="http://schemas.microsoft.com/office/drawing/2014/main" id="{4FFCFA48-FCE5-D10A-4256-440F6BA2DCE2}"/>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67303065"/>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headline and overview (black)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bg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bg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Tree>
    <p:extLst>
      <p:ext uri="{BB962C8B-B14F-4D97-AF65-F5344CB8AC3E}">
        <p14:creationId xmlns:p14="http://schemas.microsoft.com/office/powerpoint/2010/main" val="481237082"/>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hart headline and overview (with bar)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4" name="TextBox 3">
            <a:extLst>
              <a:ext uri="{FF2B5EF4-FFF2-40B4-BE49-F238E27FC236}">
                <a16:creationId xmlns:a16="http://schemas.microsoft.com/office/drawing/2014/main" id="{38E97095-301B-007C-01B0-1A0F2CCB874D}"/>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534536287"/>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hart headline and overview (no bar)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pic>
        <p:nvPicPr>
          <p:cNvPr id="9" name="Picture 8">
            <a:extLst>
              <a:ext uri="{FF2B5EF4-FFF2-40B4-BE49-F238E27FC236}">
                <a16:creationId xmlns:a16="http://schemas.microsoft.com/office/drawing/2014/main" id="{16EB55C8-8418-3A49-B328-4007DCEA61BB}"/>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4" name="TextBox 3">
            <a:extLst>
              <a:ext uri="{FF2B5EF4-FFF2-40B4-BE49-F238E27FC236}">
                <a16:creationId xmlns:a16="http://schemas.microsoft.com/office/drawing/2014/main" id="{D11685C2-CC8A-91DF-EACD-D75D7AE775F9}"/>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4275564929"/>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Three photo top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547872"/>
            <a:ext cx="5527632"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5344356"/>
            <a:ext cx="3837867" cy="794463"/>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4191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a:srcRect/>
          <a:stretch/>
        </p:blipFill>
        <p:spPr>
          <a:xfrm>
            <a:off x="417698" y="6104446"/>
            <a:ext cx="881063" cy="493204"/>
          </a:xfrm>
          <a:prstGeom prst="rect">
            <a:avLst/>
          </a:prstGeom>
        </p:spPr>
      </p:pic>
      <p:sp>
        <p:nvSpPr>
          <p:cNvPr id="7" name="Picture Placeholder 9">
            <a:extLst>
              <a:ext uri="{FF2B5EF4-FFF2-40B4-BE49-F238E27FC236}">
                <a16:creationId xmlns:a16="http://schemas.microsoft.com/office/drawing/2014/main" id="{A696C0BE-9E58-944C-B9FE-39F168CDF7F4}"/>
              </a:ext>
            </a:extLst>
          </p:cNvPr>
          <p:cNvSpPr>
            <a:spLocks noGrp="1"/>
          </p:cNvSpPr>
          <p:nvPr>
            <p:ph type="pic" sz="quarter" idx="13"/>
          </p:nvPr>
        </p:nvSpPr>
        <p:spPr>
          <a:xfrm>
            <a:off x="6248400" y="384175"/>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p>
        </p:txBody>
      </p:sp>
      <p:sp>
        <p:nvSpPr>
          <p:cNvPr id="9" name="Picture Placeholder 9">
            <a:extLst>
              <a:ext uri="{FF2B5EF4-FFF2-40B4-BE49-F238E27FC236}">
                <a16:creationId xmlns:a16="http://schemas.microsoft.com/office/drawing/2014/main" id="{DE9A8C46-E722-3D4C-A44E-7823EB8700D7}"/>
              </a:ext>
            </a:extLst>
          </p:cNvPr>
          <p:cNvSpPr>
            <a:spLocks noGrp="1"/>
          </p:cNvSpPr>
          <p:nvPr>
            <p:ph type="pic" sz="quarter" idx="14"/>
          </p:nvPr>
        </p:nvSpPr>
        <p:spPr>
          <a:xfrm>
            <a:off x="9104193" y="384175"/>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p>
        </p:txBody>
      </p:sp>
    </p:spTree>
    <p:extLst>
      <p:ext uri="{BB962C8B-B14F-4D97-AF65-F5344CB8AC3E}">
        <p14:creationId xmlns:p14="http://schemas.microsoft.com/office/powerpoint/2010/main" val="3743969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nd circular icons or photo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bg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bg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6" name="Picture Placeholder 5">
            <a:extLst>
              <a:ext uri="{FF2B5EF4-FFF2-40B4-BE49-F238E27FC236}">
                <a16:creationId xmlns:a16="http://schemas.microsoft.com/office/drawing/2014/main" id="{7CE465BA-D177-4845-8F55-BFA1F5981931}"/>
              </a:ext>
            </a:extLst>
          </p:cNvPr>
          <p:cNvSpPr>
            <a:spLocks noGrp="1" noChangeAspect="1"/>
          </p:cNvSpPr>
          <p:nvPr>
            <p:ph type="pic" sz="quarter" idx="14"/>
          </p:nvPr>
        </p:nvSpPr>
        <p:spPr>
          <a:xfrm>
            <a:off x="411163"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7" name="Picture Placeholder 5">
            <a:extLst>
              <a:ext uri="{FF2B5EF4-FFF2-40B4-BE49-F238E27FC236}">
                <a16:creationId xmlns:a16="http://schemas.microsoft.com/office/drawing/2014/main" id="{366DB60F-28A9-8744-B80E-672F469889D4}"/>
              </a:ext>
            </a:extLst>
          </p:cNvPr>
          <p:cNvSpPr>
            <a:spLocks noGrp="1" noChangeAspect="1"/>
          </p:cNvSpPr>
          <p:nvPr>
            <p:ph type="pic" sz="quarter" idx="15"/>
          </p:nvPr>
        </p:nvSpPr>
        <p:spPr>
          <a:xfrm>
            <a:off x="4229017"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8" name="Picture Placeholder 5">
            <a:extLst>
              <a:ext uri="{FF2B5EF4-FFF2-40B4-BE49-F238E27FC236}">
                <a16:creationId xmlns:a16="http://schemas.microsoft.com/office/drawing/2014/main" id="{086246EC-D6A8-E745-9F5E-08F2C9F6AF95}"/>
              </a:ext>
            </a:extLst>
          </p:cNvPr>
          <p:cNvSpPr>
            <a:spLocks noGrp="1" noChangeAspect="1"/>
          </p:cNvSpPr>
          <p:nvPr>
            <p:ph type="pic" sz="quarter" idx="16"/>
          </p:nvPr>
        </p:nvSpPr>
        <p:spPr>
          <a:xfrm>
            <a:off x="232009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9" name="Picture Placeholder 5">
            <a:extLst>
              <a:ext uri="{FF2B5EF4-FFF2-40B4-BE49-F238E27FC236}">
                <a16:creationId xmlns:a16="http://schemas.microsoft.com/office/drawing/2014/main" id="{85E6755B-3855-734B-9DF1-06988B97E4AA}"/>
              </a:ext>
            </a:extLst>
          </p:cNvPr>
          <p:cNvSpPr>
            <a:spLocks noGrp="1" noChangeAspect="1"/>
          </p:cNvSpPr>
          <p:nvPr>
            <p:ph type="pic" sz="quarter" idx="17"/>
          </p:nvPr>
        </p:nvSpPr>
        <p:spPr>
          <a:xfrm>
            <a:off x="6137944"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0" name="Picture Placeholder 5">
            <a:extLst>
              <a:ext uri="{FF2B5EF4-FFF2-40B4-BE49-F238E27FC236}">
                <a16:creationId xmlns:a16="http://schemas.microsoft.com/office/drawing/2014/main" id="{76C544D7-ACE1-A447-90E5-9610DD79D82F}"/>
              </a:ext>
            </a:extLst>
          </p:cNvPr>
          <p:cNvSpPr>
            <a:spLocks noGrp="1" noChangeAspect="1"/>
          </p:cNvSpPr>
          <p:nvPr>
            <p:ph type="pic" sz="quarter" idx="18"/>
          </p:nvPr>
        </p:nvSpPr>
        <p:spPr>
          <a:xfrm>
            <a:off x="995580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1" name="Picture Placeholder 5">
            <a:extLst>
              <a:ext uri="{FF2B5EF4-FFF2-40B4-BE49-F238E27FC236}">
                <a16:creationId xmlns:a16="http://schemas.microsoft.com/office/drawing/2014/main" id="{854D32BA-286C-9B43-B66C-A417CC4D2C43}"/>
              </a:ext>
            </a:extLst>
          </p:cNvPr>
          <p:cNvSpPr>
            <a:spLocks noGrp="1" noChangeAspect="1"/>
          </p:cNvSpPr>
          <p:nvPr>
            <p:ph type="pic" sz="quarter" idx="19"/>
          </p:nvPr>
        </p:nvSpPr>
        <p:spPr>
          <a:xfrm>
            <a:off x="8046871"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8" name="Picture Placeholder 5">
            <a:extLst>
              <a:ext uri="{FF2B5EF4-FFF2-40B4-BE49-F238E27FC236}">
                <a16:creationId xmlns:a16="http://schemas.microsoft.com/office/drawing/2014/main" id="{2D95D759-9E1C-FA47-A579-B4314F7ED122}"/>
              </a:ext>
            </a:extLst>
          </p:cNvPr>
          <p:cNvSpPr>
            <a:spLocks noGrp="1" noChangeAspect="1"/>
          </p:cNvSpPr>
          <p:nvPr>
            <p:ph type="pic" sz="quarter" idx="20"/>
          </p:nvPr>
        </p:nvSpPr>
        <p:spPr>
          <a:xfrm>
            <a:off x="411163"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9" name="Picture Placeholder 5">
            <a:extLst>
              <a:ext uri="{FF2B5EF4-FFF2-40B4-BE49-F238E27FC236}">
                <a16:creationId xmlns:a16="http://schemas.microsoft.com/office/drawing/2014/main" id="{7346DB20-0CAE-C245-B54A-809B76EE8A90}"/>
              </a:ext>
            </a:extLst>
          </p:cNvPr>
          <p:cNvSpPr>
            <a:spLocks noGrp="1" noChangeAspect="1"/>
          </p:cNvSpPr>
          <p:nvPr>
            <p:ph type="pic" sz="quarter" idx="21"/>
          </p:nvPr>
        </p:nvSpPr>
        <p:spPr>
          <a:xfrm>
            <a:off x="4229017"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20" name="Picture Placeholder 5">
            <a:extLst>
              <a:ext uri="{FF2B5EF4-FFF2-40B4-BE49-F238E27FC236}">
                <a16:creationId xmlns:a16="http://schemas.microsoft.com/office/drawing/2014/main" id="{4F1E6A3E-3919-4F49-926C-D2471003EFA6}"/>
              </a:ext>
            </a:extLst>
          </p:cNvPr>
          <p:cNvSpPr>
            <a:spLocks noGrp="1" noChangeAspect="1"/>
          </p:cNvSpPr>
          <p:nvPr>
            <p:ph type="pic" sz="quarter" idx="22"/>
          </p:nvPr>
        </p:nvSpPr>
        <p:spPr>
          <a:xfrm>
            <a:off x="232009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21" name="Picture Placeholder 5">
            <a:extLst>
              <a:ext uri="{FF2B5EF4-FFF2-40B4-BE49-F238E27FC236}">
                <a16:creationId xmlns:a16="http://schemas.microsoft.com/office/drawing/2014/main" id="{045C2B0B-2F9D-574F-B789-4F6E9A9DA563}"/>
              </a:ext>
            </a:extLst>
          </p:cNvPr>
          <p:cNvSpPr>
            <a:spLocks noGrp="1" noChangeAspect="1"/>
          </p:cNvSpPr>
          <p:nvPr>
            <p:ph type="pic" sz="quarter" idx="23"/>
          </p:nvPr>
        </p:nvSpPr>
        <p:spPr>
          <a:xfrm>
            <a:off x="6137944"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22" name="Picture Placeholder 5">
            <a:extLst>
              <a:ext uri="{FF2B5EF4-FFF2-40B4-BE49-F238E27FC236}">
                <a16:creationId xmlns:a16="http://schemas.microsoft.com/office/drawing/2014/main" id="{748F4247-B4F4-3F4E-A9E5-A11684A1F777}"/>
              </a:ext>
            </a:extLst>
          </p:cNvPr>
          <p:cNvSpPr>
            <a:spLocks noGrp="1" noChangeAspect="1"/>
          </p:cNvSpPr>
          <p:nvPr>
            <p:ph type="pic" sz="quarter" idx="24"/>
          </p:nvPr>
        </p:nvSpPr>
        <p:spPr>
          <a:xfrm>
            <a:off x="995580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23" name="Picture Placeholder 5">
            <a:extLst>
              <a:ext uri="{FF2B5EF4-FFF2-40B4-BE49-F238E27FC236}">
                <a16:creationId xmlns:a16="http://schemas.microsoft.com/office/drawing/2014/main" id="{9B2FA43E-B762-BC4B-B98A-9453FCEBF3D1}"/>
              </a:ext>
            </a:extLst>
          </p:cNvPr>
          <p:cNvSpPr>
            <a:spLocks noGrp="1" noChangeAspect="1"/>
          </p:cNvSpPr>
          <p:nvPr>
            <p:ph type="pic" sz="quarter" idx="25"/>
          </p:nvPr>
        </p:nvSpPr>
        <p:spPr>
          <a:xfrm>
            <a:off x="8046871"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Tree>
    <p:extLst>
      <p:ext uri="{BB962C8B-B14F-4D97-AF65-F5344CB8AC3E}">
        <p14:creationId xmlns:p14="http://schemas.microsoft.com/office/powerpoint/2010/main" val="978323315"/>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Headline and circular icons or photo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6" name="Picture Placeholder 5">
            <a:extLst>
              <a:ext uri="{FF2B5EF4-FFF2-40B4-BE49-F238E27FC236}">
                <a16:creationId xmlns:a16="http://schemas.microsoft.com/office/drawing/2014/main" id="{7CE465BA-D177-4845-8F55-BFA1F5981931}"/>
              </a:ext>
            </a:extLst>
          </p:cNvPr>
          <p:cNvSpPr>
            <a:spLocks noGrp="1" noChangeAspect="1"/>
          </p:cNvSpPr>
          <p:nvPr>
            <p:ph type="pic" sz="quarter" idx="14"/>
          </p:nvPr>
        </p:nvSpPr>
        <p:spPr>
          <a:xfrm>
            <a:off x="411163"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7" name="Picture Placeholder 5">
            <a:extLst>
              <a:ext uri="{FF2B5EF4-FFF2-40B4-BE49-F238E27FC236}">
                <a16:creationId xmlns:a16="http://schemas.microsoft.com/office/drawing/2014/main" id="{366DB60F-28A9-8744-B80E-672F469889D4}"/>
              </a:ext>
            </a:extLst>
          </p:cNvPr>
          <p:cNvSpPr>
            <a:spLocks noGrp="1" noChangeAspect="1"/>
          </p:cNvSpPr>
          <p:nvPr>
            <p:ph type="pic" sz="quarter" idx="15"/>
          </p:nvPr>
        </p:nvSpPr>
        <p:spPr>
          <a:xfrm>
            <a:off x="4229017"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8" name="Picture Placeholder 5">
            <a:extLst>
              <a:ext uri="{FF2B5EF4-FFF2-40B4-BE49-F238E27FC236}">
                <a16:creationId xmlns:a16="http://schemas.microsoft.com/office/drawing/2014/main" id="{086246EC-D6A8-E745-9F5E-08F2C9F6AF95}"/>
              </a:ext>
            </a:extLst>
          </p:cNvPr>
          <p:cNvSpPr>
            <a:spLocks noGrp="1" noChangeAspect="1"/>
          </p:cNvSpPr>
          <p:nvPr>
            <p:ph type="pic" sz="quarter" idx="16"/>
          </p:nvPr>
        </p:nvSpPr>
        <p:spPr>
          <a:xfrm>
            <a:off x="232009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9" name="Picture Placeholder 5">
            <a:extLst>
              <a:ext uri="{FF2B5EF4-FFF2-40B4-BE49-F238E27FC236}">
                <a16:creationId xmlns:a16="http://schemas.microsoft.com/office/drawing/2014/main" id="{85E6755B-3855-734B-9DF1-06988B97E4AA}"/>
              </a:ext>
            </a:extLst>
          </p:cNvPr>
          <p:cNvSpPr>
            <a:spLocks noGrp="1" noChangeAspect="1"/>
          </p:cNvSpPr>
          <p:nvPr>
            <p:ph type="pic" sz="quarter" idx="17"/>
          </p:nvPr>
        </p:nvSpPr>
        <p:spPr>
          <a:xfrm>
            <a:off x="6137944"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0" name="Picture Placeholder 5">
            <a:extLst>
              <a:ext uri="{FF2B5EF4-FFF2-40B4-BE49-F238E27FC236}">
                <a16:creationId xmlns:a16="http://schemas.microsoft.com/office/drawing/2014/main" id="{76C544D7-ACE1-A447-90E5-9610DD79D82F}"/>
              </a:ext>
            </a:extLst>
          </p:cNvPr>
          <p:cNvSpPr>
            <a:spLocks noGrp="1" noChangeAspect="1"/>
          </p:cNvSpPr>
          <p:nvPr>
            <p:ph type="pic" sz="quarter" idx="18"/>
          </p:nvPr>
        </p:nvSpPr>
        <p:spPr>
          <a:xfrm>
            <a:off x="995580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1" name="Picture Placeholder 5">
            <a:extLst>
              <a:ext uri="{FF2B5EF4-FFF2-40B4-BE49-F238E27FC236}">
                <a16:creationId xmlns:a16="http://schemas.microsoft.com/office/drawing/2014/main" id="{854D32BA-286C-9B43-B66C-A417CC4D2C43}"/>
              </a:ext>
            </a:extLst>
          </p:cNvPr>
          <p:cNvSpPr>
            <a:spLocks noGrp="1" noChangeAspect="1"/>
          </p:cNvSpPr>
          <p:nvPr>
            <p:ph type="pic" sz="quarter" idx="19"/>
          </p:nvPr>
        </p:nvSpPr>
        <p:spPr>
          <a:xfrm>
            <a:off x="8046871"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2" name="Picture Placeholder 5">
            <a:extLst>
              <a:ext uri="{FF2B5EF4-FFF2-40B4-BE49-F238E27FC236}">
                <a16:creationId xmlns:a16="http://schemas.microsoft.com/office/drawing/2014/main" id="{8672F5E2-0941-C940-B139-3BD1FA715BA8}"/>
              </a:ext>
            </a:extLst>
          </p:cNvPr>
          <p:cNvSpPr>
            <a:spLocks noGrp="1" noChangeAspect="1"/>
          </p:cNvSpPr>
          <p:nvPr>
            <p:ph type="pic" sz="quarter" idx="20"/>
          </p:nvPr>
        </p:nvSpPr>
        <p:spPr>
          <a:xfrm>
            <a:off x="411163"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3" name="Picture Placeholder 5">
            <a:extLst>
              <a:ext uri="{FF2B5EF4-FFF2-40B4-BE49-F238E27FC236}">
                <a16:creationId xmlns:a16="http://schemas.microsoft.com/office/drawing/2014/main" id="{9182EF3A-A7BE-7E41-BF27-DA145A248F71}"/>
              </a:ext>
            </a:extLst>
          </p:cNvPr>
          <p:cNvSpPr>
            <a:spLocks noGrp="1" noChangeAspect="1"/>
          </p:cNvSpPr>
          <p:nvPr>
            <p:ph type="pic" sz="quarter" idx="21"/>
          </p:nvPr>
        </p:nvSpPr>
        <p:spPr>
          <a:xfrm>
            <a:off x="4229017"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4" name="Picture Placeholder 5">
            <a:extLst>
              <a:ext uri="{FF2B5EF4-FFF2-40B4-BE49-F238E27FC236}">
                <a16:creationId xmlns:a16="http://schemas.microsoft.com/office/drawing/2014/main" id="{568CF13C-EDC8-9F48-81DB-BB7B7D21751B}"/>
              </a:ext>
            </a:extLst>
          </p:cNvPr>
          <p:cNvSpPr>
            <a:spLocks noGrp="1" noChangeAspect="1"/>
          </p:cNvSpPr>
          <p:nvPr>
            <p:ph type="pic" sz="quarter" idx="22"/>
          </p:nvPr>
        </p:nvSpPr>
        <p:spPr>
          <a:xfrm>
            <a:off x="232009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5" name="Picture Placeholder 5">
            <a:extLst>
              <a:ext uri="{FF2B5EF4-FFF2-40B4-BE49-F238E27FC236}">
                <a16:creationId xmlns:a16="http://schemas.microsoft.com/office/drawing/2014/main" id="{18D8C3EF-2A84-CE4D-A7D3-EA2C88013EF5}"/>
              </a:ext>
            </a:extLst>
          </p:cNvPr>
          <p:cNvSpPr>
            <a:spLocks noGrp="1" noChangeAspect="1"/>
          </p:cNvSpPr>
          <p:nvPr>
            <p:ph type="pic" sz="quarter" idx="23"/>
          </p:nvPr>
        </p:nvSpPr>
        <p:spPr>
          <a:xfrm>
            <a:off x="6137944"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6" name="Picture Placeholder 5">
            <a:extLst>
              <a:ext uri="{FF2B5EF4-FFF2-40B4-BE49-F238E27FC236}">
                <a16:creationId xmlns:a16="http://schemas.microsoft.com/office/drawing/2014/main" id="{2392B13C-6429-6945-AFA5-2B53E49B1294}"/>
              </a:ext>
            </a:extLst>
          </p:cNvPr>
          <p:cNvSpPr>
            <a:spLocks noGrp="1" noChangeAspect="1"/>
          </p:cNvSpPr>
          <p:nvPr>
            <p:ph type="pic" sz="quarter" idx="24"/>
          </p:nvPr>
        </p:nvSpPr>
        <p:spPr>
          <a:xfrm>
            <a:off x="995580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7" name="Picture Placeholder 5">
            <a:extLst>
              <a:ext uri="{FF2B5EF4-FFF2-40B4-BE49-F238E27FC236}">
                <a16:creationId xmlns:a16="http://schemas.microsoft.com/office/drawing/2014/main" id="{7F60EDA6-E325-B54F-9D28-E0AF81634FBB}"/>
              </a:ext>
            </a:extLst>
          </p:cNvPr>
          <p:cNvSpPr>
            <a:spLocks noGrp="1" noChangeAspect="1"/>
          </p:cNvSpPr>
          <p:nvPr>
            <p:ph type="pic" sz="quarter" idx="25"/>
          </p:nvPr>
        </p:nvSpPr>
        <p:spPr>
          <a:xfrm>
            <a:off x="8046871"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pic>
        <p:nvPicPr>
          <p:cNvPr id="19" name="Picture 18">
            <a:extLst>
              <a:ext uri="{FF2B5EF4-FFF2-40B4-BE49-F238E27FC236}">
                <a16:creationId xmlns:a16="http://schemas.microsoft.com/office/drawing/2014/main" id="{B12E5EF4-711E-664B-84E4-22867623C499}"/>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4" name="TextBox 3">
            <a:extLst>
              <a:ext uri="{FF2B5EF4-FFF2-40B4-BE49-F238E27FC236}">
                <a16:creationId xmlns:a16="http://schemas.microsoft.com/office/drawing/2014/main" id="{142C4B2E-3ACB-6881-02D6-706BDA55398F}"/>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2468001431"/>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ple photos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4" name="Picture Placeholder 9">
            <a:extLst>
              <a:ext uri="{FF2B5EF4-FFF2-40B4-BE49-F238E27FC236}">
                <a16:creationId xmlns:a16="http://schemas.microsoft.com/office/drawing/2014/main" id="{8091B092-924E-D547-93CA-35CF9F75FD85}"/>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5" name="Picture Placeholder 9">
            <a:extLst>
              <a:ext uri="{FF2B5EF4-FFF2-40B4-BE49-F238E27FC236}">
                <a16:creationId xmlns:a16="http://schemas.microsoft.com/office/drawing/2014/main" id="{433D041E-D5E1-9145-84E0-0897FDEF7F3C}"/>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6" name="Picture Placeholder 9">
            <a:extLst>
              <a:ext uri="{FF2B5EF4-FFF2-40B4-BE49-F238E27FC236}">
                <a16:creationId xmlns:a16="http://schemas.microsoft.com/office/drawing/2014/main" id="{44863A97-665E-8145-8B1B-300D94673934}"/>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7" name="Picture Placeholder 9">
            <a:extLst>
              <a:ext uri="{FF2B5EF4-FFF2-40B4-BE49-F238E27FC236}">
                <a16:creationId xmlns:a16="http://schemas.microsoft.com/office/drawing/2014/main" id="{6C9CE0AC-C07C-0649-8336-F3C607590D54}"/>
              </a:ext>
            </a:extLst>
          </p:cNvPr>
          <p:cNvSpPr>
            <a:spLocks noGrp="1"/>
          </p:cNvSpPr>
          <p:nvPr>
            <p:ph type="pic" sz="quarter" idx="17"/>
          </p:nvPr>
        </p:nvSpPr>
        <p:spPr>
          <a:xfrm>
            <a:off x="6210300" y="384175"/>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8" name="Picture Placeholder 9">
            <a:extLst>
              <a:ext uri="{FF2B5EF4-FFF2-40B4-BE49-F238E27FC236}">
                <a16:creationId xmlns:a16="http://schemas.microsoft.com/office/drawing/2014/main" id="{4423E1DA-5EB8-FD4D-82B5-3A8D3DA3335D}"/>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Tree>
    <p:extLst>
      <p:ext uri="{BB962C8B-B14F-4D97-AF65-F5344CB8AC3E}">
        <p14:creationId xmlns:p14="http://schemas.microsoft.com/office/powerpoint/2010/main" val="3773205493"/>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Multiple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4" name="Picture Placeholder 9">
            <a:extLst>
              <a:ext uri="{FF2B5EF4-FFF2-40B4-BE49-F238E27FC236}">
                <a16:creationId xmlns:a16="http://schemas.microsoft.com/office/drawing/2014/main" id="{8091B092-924E-D547-93CA-35CF9F75FD85}"/>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5" name="Picture Placeholder 9">
            <a:extLst>
              <a:ext uri="{FF2B5EF4-FFF2-40B4-BE49-F238E27FC236}">
                <a16:creationId xmlns:a16="http://schemas.microsoft.com/office/drawing/2014/main" id="{433D041E-D5E1-9145-84E0-0897FDEF7F3C}"/>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6" name="Picture Placeholder 9">
            <a:extLst>
              <a:ext uri="{FF2B5EF4-FFF2-40B4-BE49-F238E27FC236}">
                <a16:creationId xmlns:a16="http://schemas.microsoft.com/office/drawing/2014/main" id="{44863A97-665E-8145-8B1B-300D94673934}"/>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7" name="Picture Placeholder 9">
            <a:extLst>
              <a:ext uri="{FF2B5EF4-FFF2-40B4-BE49-F238E27FC236}">
                <a16:creationId xmlns:a16="http://schemas.microsoft.com/office/drawing/2014/main" id="{6C9CE0AC-C07C-0649-8336-F3C607590D54}"/>
              </a:ext>
            </a:extLst>
          </p:cNvPr>
          <p:cNvSpPr>
            <a:spLocks noGrp="1"/>
          </p:cNvSpPr>
          <p:nvPr>
            <p:ph type="pic" sz="quarter" idx="17"/>
          </p:nvPr>
        </p:nvSpPr>
        <p:spPr>
          <a:xfrm>
            <a:off x="6210300" y="384175"/>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8" name="Picture Placeholder 9">
            <a:extLst>
              <a:ext uri="{FF2B5EF4-FFF2-40B4-BE49-F238E27FC236}">
                <a16:creationId xmlns:a16="http://schemas.microsoft.com/office/drawing/2014/main" id="{4423E1DA-5EB8-FD4D-82B5-3A8D3DA3335D}"/>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pic>
        <p:nvPicPr>
          <p:cNvPr id="10" name="Picture 9">
            <a:extLst>
              <a:ext uri="{FF2B5EF4-FFF2-40B4-BE49-F238E27FC236}">
                <a16:creationId xmlns:a16="http://schemas.microsoft.com/office/drawing/2014/main" id="{E387412F-7770-F04C-B6A7-D6297E68E12C}"/>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2" name="TextBox 1">
            <a:extLst>
              <a:ext uri="{FF2B5EF4-FFF2-40B4-BE49-F238E27FC236}">
                <a16:creationId xmlns:a16="http://schemas.microsoft.com/office/drawing/2014/main" id="{EE921EEF-CA74-0031-C398-0144E6994CBC}"/>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1417574214"/>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ft column content + photos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9" name="Picture Placeholder 9">
            <a:extLst>
              <a:ext uri="{FF2B5EF4-FFF2-40B4-BE49-F238E27FC236}">
                <a16:creationId xmlns:a16="http://schemas.microsoft.com/office/drawing/2014/main" id="{C29CAE95-8DB6-AB42-8A94-9862AA0478C7}"/>
              </a:ext>
            </a:extLst>
          </p:cNvPr>
          <p:cNvSpPr>
            <a:spLocks noGrp="1"/>
          </p:cNvSpPr>
          <p:nvPr>
            <p:ph type="pic" sz="quarter" idx="14"/>
          </p:nvPr>
        </p:nvSpPr>
        <p:spPr>
          <a:xfrm>
            <a:off x="3309820"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0" name="Picture Placeholder 9">
            <a:extLst>
              <a:ext uri="{FF2B5EF4-FFF2-40B4-BE49-F238E27FC236}">
                <a16:creationId xmlns:a16="http://schemas.microsoft.com/office/drawing/2014/main" id="{10283C4C-CC2D-FB40-8299-0E517D17B65B}"/>
              </a:ext>
            </a:extLst>
          </p:cNvPr>
          <p:cNvSpPr>
            <a:spLocks noGrp="1"/>
          </p:cNvSpPr>
          <p:nvPr>
            <p:ph type="pic" sz="quarter" idx="15"/>
          </p:nvPr>
        </p:nvSpPr>
        <p:spPr>
          <a:xfrm>
            <a:off x="3309820"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1" name="Picture Placeholder 9">
            <a:extLst>
              <a:ext uri="{FF2B5EF4-FFF2-40B4-BE49-F238E27FC236}">
                <a16:creationId xmlns:a16="http://schemas.microsoft.com/office/drawing/2014/main" id="{4C662D1D-C956-BD44-9B97-80481410294B}"/>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latin typeface="+mn-lt"/>
              </a:defRPr>
            </a:lvl1pPr>
          </a:lstStyle>
          <a:p>
            <a:r>
              <a:rPr lang="en-US"/>
              <a:t>Click to edit master title style</a:t>
            </a:r>
          </a:p>
        </p:txBody>
      </p:sp>
      <p:sp>
        <p:nvSpPr>
          <p:cNvPr id="4" name="Text Placeholder 3">
            <a:extLst>
              <a:ext uri="{FF2B5EF4-FFF2-40B4-BE49-F238E27FC236}">
                <a16:creationId xmlns:a16="http://schemas.microsoft.com/office/drawing/2014/main" id="{45721076-7999-4546-811B-E73C01B5D190}"/>
              </a:ext>
            </a:extLst>
          </p:cNvPr>
          <p:cNvSpPr>
            <a:spLocks noGrp="1"/>
          </p:cNvSpPr>
          <p:nvPr>
            <p:ph type="body" sz="quarter" idx="19"/>
          </p:nvPr>
        </p:nvSpPr>
        <p:spPr>
          <a:xfrm>
            <a:off x="419100" y="1714500"/>
            <a:ext cx="25146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5536936"/>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Left column content +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9" name="Picture Placeholder 9">
            <a:extLst>
              <a:ext uri="{FF2B5EF4-FFF2-40B4-BE49-F238E27FC236}">
                <a16:creationId xmlns:a16="http://schemas.microsoft.com/office/drawing/2014/main" id="{C29CAE95-8DB6-AB42-8A94-9862AA0478C7}"/>
              </a:ext>
            </a:extLst>
          </p:cNvPr>
          <p:cNvSpPr>
            <a:spLocks noGrp="1"/>
          </p:cNvSpPr>
          <p:nvPr>
            <p:ph type="pic" sz="quarter" idx="14"/>
          </p:nvPr>
        </p:nvSpPr>
        <p:spPr>
          <a:xfrm>
            <a:off x="3309820"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0" name="Picture Placeholder 9">
            <a:extLst>
              <a:ext uri="{FF2B5EF4-FFF2-40B4-BE49-F238E27FC236}">
                <a16:creationId xmlns:a16="http://schemas.microsoft.com/office/drawing/2014/main" id="{10283C4C-CC2D-FB40-8299-0E517D17B65B}"/>
              </a:ext>
            </a:extLst>
          </p:cNvPr>
          <p:cNvSpPr>
            <a:spLocks noGrp="1"/>
          </p:cNvSpPr>
          <p:nvPr>
            <p:ph type="pic" sz="quarter" idx="15"/>
          </p:nvPr>
        </p:nvSpPr>
        <p:spPr>
          <a:xfrm>
            <a:off x="3309820"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1" name="Picture Placeholder 9">
            <a:extLst>
              <a:ext uri="{FF2B5EF4-FFF2-40B4-BE49-F238E27FC236}">
                <a16:creationId xmlns:a16="http://schemas.microsoft.com/office/drawing/2014/main" id="{4C662D1D-C956-BD44-9B97-80481410294B}"/>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solidFill>
                  <a:schemeClr val="tx1"/>
                </a:solidFill>
                <a:latin typeface="+mn-lt"/>
              </a:defRPr>
            </a:lvl1pPr>
          </a:lstStyle>
          <a:p>
            <a:r>
              <a:rPr lang="en-US"/>
              <a:t>Click to edit master title style</a:t>
            </a:r>
          </a:p>
        </p:txBody>
      </p:sp>
      <p:pic>
        <p:nvPicPr>
          <p:cNvPr id="14" name="Picture 13">
            <a:extLst>
              <a:ext uri="{FF2B5EF4-FFF2-40B4-BE49-F238E27FC236}">
                <a16:creationId xmlns:a16="http://schemas.microsoft.com/office/drawing/2014/main" id="{21511622-B534-284B-9F58-C368A2537FD2}"/>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15" name="Text Placeholder 3">
            <a:extLst>
              <a:ext uri="{FF2B5EF4-FFF2-40B4-BE49-F238E27FC236}">
                <a16:creationId xmlns:a16="http://schemas.microsoft.com/office/drawing/2014/main" id="{95E9A158-3475-1C44-9AA0-106F06AF6E34}"/>
              </a:ext>
            </a:extLst>
          </p:cNvPr>
          <p:cNvSpPr>
            <a:spLocks noGrp="1"/>
          </p:cNvSpPr>
          <p:nvPr>
            <p:ph type="body" sz="quarter" idx="19"/>
          </p:nvPr>
        </p:nvSpPr>
        <p:spPr>
          <a:xfrm>
            <a:off x="419100" y="1714500"/>
            <a:ext cx="25146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784A2BF1-442B-2723-EF23-44A729E0CF4C}"/>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3429388118"/>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ort statement + 2 photos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8" name="Picture Placeholder 9">
            <a:extLst>
              <a:ext uri="{FF2B5EF4-FFF2-40B4-BE49-F238E27FC236}">
                <a16:creationId xmlns:a16="http://schemas.microsoft.com/office/drawing/2014/main" id="{D09F8004-0354-3D46-9E1A-1D6D2E6954DC}"/>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4" name="Picture Placeholder 9">
            <a:extLst>
              <a:ext uri="{FF2B5EF4-FFF2-40B4-BE49-F238E27FC236}">
                <a16:creationId xmlns:a16="http://schemas.microsoft.com/office/drawing/2014/main" id="{2A66577E-558F-774D-B488-B1191F661BE4}"/>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6" name="Text Placeholder 3">
            <a:extLst>
              <a:ext uri="{FF2B5EF4-FFF2-40B4-BE49-F238E27FC236}">
                <a16:creationId xmlns:a16="http://schemas.microsoft.com/office/drawing/2014/main" id="{33A6DE00-4DC9-8946-BA67-232479022302}"/>
              </a:ext>
            </a:extLst>
          </p:cNvPr>
          <p:cNvSpPr>
            <a:spLocks noGrp="1"/>
          </p:cNvSpPr>
          <p:nvPr>
            <p:ph type="body" sz="quarter" idx="19"/>
          </p:nvPr>
        </p:nvSpPr>
        <p:spPr>
          <a:xfrm>
            <a:off x="419100" y="505098"/>
            <a:ext cx="5067300" cy="1971402"/>
          </a:xfrm>
        </p:spPr>
        <p:txBody>
          <a:bodyPr/>
          <a:lstStyle>
            <a:lvl1pPr marL="0" indent="0">
              <a:buNone/>
              <a:defRPr>
                <a:solidFill>
                  <a:schemeClr val="bg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822735391"/>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orient="horz" pos="15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Short statement + 2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8" name="Picture Placeholder 9">
            <a:extLst>
              <a:ext uri="{FF2B5EF4-FFF2-40B4-BE49-F238E27FC236}">
                <a16:creationId xmlns:a16="http://schemas.microsoft.com/office/drawing/2014/main" id="{D09F8004-0354-3D46-9E1A-1D6D2E6954DC}"/>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p>
        </p:txBody>
      </p:sp>
      <p:sp>
        <p:nvSpPr>
          <p:cNvPr id="14" name="Picture Placeholder 9">
            <a:extLst>
              <a:ext uri="{FF2B5EF4-FFF2-40B4-BE49-F238E27FC236}">
                <a16:creationId xmlns:a16="http://schemas.microsoft.com/office/drawing/2014/main" id="{2A66577E-558F-774D-B488-B1191F661BE4}"/>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p>
        </p:txBody>
      </p:sp>
      <p:pic>
        <p:nvPicPr>
          <p:cNvPr id="7" name="Picture 6">
            <a:extLst>
              <a:ext uri="{FF2B5EF4-FFF2-40B4-BE49-F238E27FC236}">
                <a16:creationId xmlns:a16="http://schemas.microsoft.com/office/drawing/2014/main" id="{791F62F5-7C68-6742-86A0-603E82BFB50D}"/>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FFD1144E-C88F-C240-A3C4-8209031E00F5}"/>
              </a:ext>
            </a:extLst>
          </p:cNvPr>
          <p:cNvSpPr>
            <a:spLocks noGrp="1"/>
          </p:cNvSpPr>
          <p:nvPr>
            <p:ph type="body" sz="quarter" idx="19"/>
          </p:nvPr>
        </p:nvSpPr>
        <p:spPr>
          <a:xfrm>
            <a:off x="419100" y="505098"/>
            <a:ext cx="5067300" cy="1971402"/>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p:txBody>
      </p:sp>
      <p:sp>
        <p:nvSpPr>
          <p:cNvPr id="2" name="TextBox 1">
            <a:extLst>
              <a:ext uri="{FF2B5EF4-FFF2-40B4-BE49-F238E27FC236}">
                <a16:creationId xmlns:a16="http://schemas.microsoft.com/office/drawing/2014/main" id="{94CCF95A-424E-F429-C70A-ABB7FDD3A1A7}"/>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861864926"/>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orient="horz" pos="15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Left column content + photo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latin typeface="+mn-lt"/>
              </a:defRPr>
            </a:lvl1pPr>
          </a:lstStyle>
          <a:p>
            <a:r>
              <a:rPr lang="en-US"/>
              <a:t>Click to edit master title style</a:t>
            </a:r>
          </a:p>
        </p:txBody>
      </p:sp>
      <p:sp>
        <p:nvSpPr>
          <p:cNvPr id="8" name="Picture Placeholder 9">
            <a:extLst>
              <a:ext uri="{FF2B5EF4-FFF2-40B4-BE49-F238E27FC236}">
                <a16:creationId xmlns:a16="http://schemas.microsoft.com/office/drawing/2014/main" id="{5F4EA784-DDD0-2A4B-9CC7-8DA48AEC3F60}"/>
              </a:ext>
            </a:extLst>
          </p:cNvPr>
          <p:cNvSpPr>
            <a:spLocks noGrp="1"/>
          </p:cNvSpPr>
          <p:nvPr>
            <p:ph type="pic" sz="quarter" idx="14"/>
          </p:nvPr>
        </p:nvSpPr>
        <p:spPr>
          <a:xfrm>
            <a:off x="4497619" y="-6350"/>
            <a:ext cx="7707831" cy="6221413"/>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 name="connsiteX0" fmla="*/ 415 w 7707831"/>
              <a:gd name="connsiteY0" fmla="*/ 0 h 6232854"/>
              <a:gd name="connsiteX1" fmla="*/ 7699468 w 7707831"/>
              <a:gd name="connsiteY1" fmla="*/ 6143 h 6232854"/>
              <a:gd name="connsiteX2" fmla="*/ 7701348 w 7707831"/>
              <a:gd name="connsiteY2" fmla="*/ 6232854 h 6232854"/>
              <a:gd name="connsiteX3" fmla="*/ 1397115 w 7707831"/>
              <a:gd name="connsiteY3" fmla="*/ 6229679 h 6232854"/>
              <a:gd name="connsiteX4" fmla="*/ 9940 w 7707831"/>
              <a:gd name="connsiteY4" fmla="*/ 4594854 h 6232854"/>
              <a:gd name="connsiteX5" fmla="*/ 415 w 7707831"/>
              <a:gd name="connsiteY5" fmla="*/ 0 h 6232854"/>
              <a:gd name="connsiteX0" fmla="*/ 415 w 7710954"/>
              <a:gd name="connsiteY0" fmla="*/ 218 h 6233072"/>
              <a:gd name="connsiteX1" fmla="*/ 7705818 w 7710954"/>
              <a:gd name="connsiteY1" fmla="*/ 0 h 6233072"/>
              <a:gd name="connsiteX2" fmla="*/ 7701348 w 7710954"/>
              <a:gd name="connsiteY2" fmla="*/ 6233072 h 6233072"/>
              <a:gd name="connsiteX3" fmla="*/ 1397115 w 7710954"/>
              <a:gd name="connsiteY3" fmla="*/ 6229897 h 6233072"/>
              <a:gd name="connsiteX4" fmla="*/ 9940 w 7710954"/>
              <a:gd name="connsiteY4" fmla="*/ 4595072 h 6233072"/>
              <a:gd name="connsiteX5" fmla="*/ 415 w 7710954"/>
              <a:gd name="connsiteY5" fmla="*/ 218 h 6233072"/>
              <a:gd name="connsiteX0" fmla="*/ 415 w 7707831"/>
              <a:gd name="connsiteY0" fmla="*/ 218 h 6233072"/>
              <a:gd name="connsiteX1" fmla="*/ 7699468 w 7707831"/>
              <a:gd name="connsiteY1" fmla="*/ 0 h 6233072"/>
              <a:gd name="connsiteX2" fmla="*/ 7701348 w 7707831"/>
              <a:gd name="connsiteY2" fmla="*/ 6233072 h 6233072"/>
              <a:gd name="connsiteX3" fmla="*/ 1397115 w 7707831"/>
              <a:gd name="connsiteY3" fmla="*/ 6229897 h 6233072"/>
              <a:gd name="connsiteX4" fmla="*/ 9940 w 7707831"/>
              <a:gd name="connsiteY4" fmla="*/ 4595072 h 6233072"/>
              <a:gd name="connsiteX5" fmla="*/ 415 w 7707831"/>
              <a:gd name="connsiteY5" fmla="*/ 218 h 62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31" h="6233072">
                <a:moveTo>
                  <a:pt x="415" y="218"/>
                </a:moveTo>
                <a:lnTo>
                  <a:pt x="7699468" y="0"/>
                </a:lnTo>
                <a:cubicBezTo>
                  <a:pt x="7707532" y="2835940"/>
                  <a:pt x="7712493" y="3125802"/>
                  <a:pt x="7701348" y="6233072"/>
                </a:cubicBezTo>
                <a:lnTo>
                  <a:pt x="1397115" y="6229897"/>
                </a:lnTo>
                <a:cubicBezTo>
                  <a:pt x="1182952" y="6228459"/>
                  <a:pt x="-57314" y="5971484"/>
                  <a:pt x="9940" y="4595072"/>
                </a:cubicBezTo>
                <a:cubicBezTo>
                  <a:pt x="4698" y="3399635"/>
                  <a:pt x="-1702" y="1732910"/>
                  <a:pt x="415" y="218"/>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6" name="Text Placeholder 3">
            <a:extLst>
              <a:ext uri="{FF2B5EF4-FFF2-40B4-BE49-F238E27FC236}">
                <a16:creationId xmlns:a16="http://schemas.microsoft.com/office/drawing/2014/main" id="{A1D5B084-37D6-8B49-B2C5-97A4AC4DEDD1}"/>
              </a:ext>
            </a:extLst>
          </p:cNvPr>
          <p:cNvSpPr>
            <a:spLocks noGrp="1"/>
          </p:cNvSpPr>
          <p:nvPr>
            <p:ph type="body" sz="quarter" idx="19"/>
          </p:nvPr>
        </p:nvSpPr>
        <p:spPr>
          <a:xfrm>
            <a:off x="419100" y="1714500"/>
            <a:ext cx="32385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8014863"/>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pos="2304">
          <p15:clr>
            <a:srgbClr val="FBAE40"/>
          </p15:clr>
        </p15:guide>
        <p15:guide id="4" pos="283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Headline, Left column content + photo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solidFill>
                  <a:schemeClr val="tx1"/>
                </a:solidFill>
                <a:latin typeface="+mn-lt"/>
              </a:defRPr>
            </a:lvl1pPr>
          </a:lstStyle>
          <a:p>
            <a:r>
              <a:rPr lang="en-US"/>
              <a:t>Click to edit master title style</a:t>
            </a:r>
          </a:p>
        </p:txBody>
      </p:sp>
      <p:pic>
        <p:nvPicPr>
          <p:cNvPr id="7" name="Picture 6">
            <a:extLst>
              <a:ext uri="{FF2B5EF4-FFF2-40B4-BE49-F238E27FC236}">
                <a16:creationId xmlns:a16="http://schemas.microsoft.com/office/drawing/2014/main" id="{182B8AF3-EB6A-3447-802F-4A57F2C9C119}"/>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4D25F7AA-DB0F-AC4C-93EC-3B513819009C}"/>
              </a:ext>
            </a:extLst>
          </p:cNvPr>
          <p:cNvSpPr>
            <a:spLocks noGrp="1"/>
          </p:cNvSpPr>
          <p:nvPr>
            <p:ph type="body" sz="quarter" idx="19"/>
          </p:nvPr>
        </p:nvSpPr>
        <p:spPr>
          <a:xfrm>
            <a:off x="419100" y="1714500"/>
            <a:ext cx="32385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9">
            <a:extLst>
              <a:ext uri="{FF2B5EF4-FFF2-40B4-BE49-F238E27FC236}">
                <a16:creationId xmlns:a16="http://schemas.microsoft.com/office/drawing/2014/main" id="{84404901-4A20-E54D-9EF0-776E83E3B579}"/>
              </a:ext>
            </a:extLst>
          </p:cNvPr>
          <p:cNvSpPr>
            <a:spLocks noGrp="1"/>
          </p:cNvSpPr>
          <p:nvPr>
            <p:ph type="pic" sz="quarter" idx="14"/>
          </p:nvPr>
        </p:nvSpPr>
        <p:spPr>
          <a:xfrm>
            <a:off x="4497619" y="-6350"/>
            <a:ext cx="7707831" cy="6221413"/>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 name="connsiteX0" fmla="*/ 415 w 7707831"/>
              <a:gd name="connsiteY0" fmla="*/ 0 h 6232854"/>
              <a:gd name="connsiteX1" fmla="*/ 7699468 w 7707831"/>
              <a:gd name="connsiteY1" fmla="*/ 6143 h 6232854"/>
              <a:gd name="connsiteX2" fmla="*/ 7701348 w 7707831"/>
              <a:gd name="connsiteY2" fmla="*/ 6232854 h 6232854"/>
              <a:gd name="connsiteX3" fmla="*/ 1397115 w 7707831"/>
              <a:gd name="connsiteY3" fmla="*/ 6229679 h 6232854"/>
              <a:gd name="connsiteX4" fmla="*/ 9940 w 7707831"/>
              <a:gd name="connsiteY4" fmla="*/ 4594854 h 6232854"/>
              <a:gd name="connsiteX5" fmla="*/ 415 w 7707831"/>
              <a:gd name="connsiteY5" fmla="*/ 0 h 6232854"/>
              <a:gd name="connsiteX0" fmla="*/ 415 w 7710954"/>
              <a:gd name="connsiteY0" fmla="*/ 218 h 6233072"/>
              <a:gd name="connsiteX1" fmla="*/ 7705818 w 7710954"/>
              <a:gd name="connsiteY1" fmla="*/ 0 h 6233072"/>
              <a:gd name="connsiteX2" fmla="*/ 7701348 w 7710954"/>
              <a:gd name="connsiteY2" fmla="*/ 6233072 h 6233072"/>
              <a:gd name="connsiteX3" fmla="*/ 1397115 w 7710954"/>
              <a:gd name="connsiteY3" fmla="*/ 6229897 h 6233072"/>
              <a:gd name="connsiteX4" fmla="*/ 9940 w 7710954"/>
              <a:gd name="connsiteY4" fmla="*/ 4595072 h 6233072"/>
              <a:gd name="connsiteX5" fmla="*/ 415 w 7710954"/>
              <a:gd name="connsiteY5" fmla="*/ 218 h 6233072"/>
              <a:gd name="connsiteX0" fmla="*/ 415 w 7707831"/>
              <a:gd name="connsiteY0" fmla="*/ 218 h 6233072"/>
              <a:gd name="connsiteX1" fmla="*/ 7699468 w 7707831"/>
              <a:gd name="connsiteY1" fmla="*/ 0 h 6233072"/>
              <a:gd name="connsiteX2" fmla="*/ 7701348 w 7707831"/>
              <a:gd name="connsiteY2" fmla="*/ 6233072 h 6233072"/>
              <a:gd name="connsiteX3" fmla="*/ 1397115 w 7707831"/>
              <a:gd name="connsiteY3" fmla="*/ 6229897 h 6233072"/>
              <a:gd name="connsiteX4" fmla="*/ 9940 w 7707831"/>
              <a:gd name="connsiteY4" fmla="*/ 4595072 h 6233072"/>
              <a:gd name="connsiteX5" fmla="*/ 415 w 7707831"/>
              <a:gd name="connsiteY5" fmla="*/ 218 h 62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31" h="6233072">
                <a:moveTo>
                  <a:pt x="415" y="218"/>
                </a:moveTo>
                <a:lnTo>
                  <a:pt x="7699468" y="0"/>
                </a:lnTo>
                <a:cubicBezTo>
                  <a:pt x="7707532" y="2835940"/>
                  <a:pt x="7712493" y="3125802"/>
                  <a:pt x="7701348" y="6233072"/>
                </a:cubicBezTo>
                <a:lnTo>
                  <a:pt x="1397115" y="6229897"/>
                </a:lnTo>
                <a:cubicBezTo>
                  <a:pt x="1182952" y="6228459"/>
                  <a:pt x="-57314" y="5971484"/>
                  <a:pt x="9940" y="4595072"/>
                </a:cubicBezTo>
                <a:cubicBezTo>
                  <a:pt x="4698" y="3399635"/>
                  <a:pt x="-1702" y="1732910"/>
                  <a:pt x="415" y="218"/>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2" name="TextBox 1">
            <a:extLst>
              <a:ext uri="{FF2B5EF4-FFF2-40B4-BE49-F238E27FC236}">
                <a16:creationId xmlns:a16="http://schemas.microsoft.com/office/drawing/2014/main" id="{6920E550-B183-05F0-7958-254CD13F9721}"/>
              </a:ext>
            </a:extLst>
          </p:cNvPr>
          <p:cNvSpPr txBox="1"/>
          <p:nvPr userDrawn="1"/>
        </p:nvSpPr>
        <p:spPr>
          <a:xfrm>
            <a:off x="4495384" y="6431000"/>
            <a:ext cx="3201234" cy="230832"/>
          </a:xfrm>
          <a:prstGeom prst="rect">
            <a:avLst/>
          </a:prstGeom>
          <a:noFill/>
        </p:spPr>
        <p:txBody>
          <a:bodyPr wrap="square" lIns="0" rIns="0" rtlCol="0" anchor="b" anchorCtr="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2646937639"/>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pos="23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spTree>
    <p:extLst>
      <p:ext uri="{BB962C8B-B14F-4D97-AF65-F5344CB8AC3E}">
        <p14:creationId xmlns:p14="http://schemas.microsoft.com/office/powerpoint/2010/main" val="4270383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line, Left column content + illustration">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latin typeface="+mn-lt"/>
              </a:defRPr>
            </a:lvl1pPr>
          </a:lstStyle>
          <a:p>
            <a:r>
              <a:rPr lang="en-US"/>
              <a:t>Click to edit master title style</a:t>
            </a:r>
          </a:p>
        </p:txBody>
      </p:sp>
      <p:sp>
        <p:nvSpPr>
          <p:cNvPr id="6" name="Picture Placeholder 9">
            <a:extLst>
              <a:ext uri="{FF2B5EF4-FFF2-40B4-BE49-F238E27FC236}">
                <a16:creationId xmlns:a16="http://schemas.microsoft.com/office/drawing/2014/main" id="{3EAF1985-93E2-A444-BD0E-5986E92D0DF1}"/>
              </a:ext>
            </a:extLst>
          </p:cNvPr>
          <p:cNvSpPr>
            <a:spLocks noGrp="1"/>
          </p:cNvSpPr>
          <p:nvPr>
            <p:ph type="pic" sz="quarter" idx="14"/>
          </p:nvPr>
        </p:nvSpPr>
        <p:spPr>
          <a:xfrm>
            <a:off x="4503077" y="-11648"/>
            <a:ext cx="7702374" cy="6226711"/>
          </a:xfrm>
          <a:prstGeom prst="rect">
            <a:avLst/>
          </a:prstGeom>
          <a:noFill/>
        </p:spPr>
        <p:txBody>
          <a:bodyPr vert="horz" lIns="0" tIns="45720" rIns="0" bIns="0" rtlCol="0" anchor="ctr" anchorCtr="0">
            <a:noAutofit/>
          </a:bodyPr>
          <a:lstStyle>
            <a:lvl1pPr marL="0" indent="0" algn="ctr">
              <a:buNone/>
              <a:defRPr lang="en-US" sz="1801" dirty="0">
                <a:solidFill>
                  <a:schemeClr val="bg1"/>
                </a:solidFill>
              </a:defRPr>
            </a:lvl1pPr>
          </a:lstStyle>
          <a:p>
            <a:pPr lvl="0" algn="ctr"/>
            <a:r>
              <a:rPr lang="en-US"/>
              <a:t>Click icon to add picture</a:t>
            </a:r>
          </a:p>
        </p:txBody>
      </p:sp>
      <p:sp>
        <p:nvSpPr>
          <p:cNvPr id="7" name="Text Placeholder 3">
            <a:extLst>
              <a:ext uri="{FF2B5EF4-FFF2-40B4-BE49-F238E27FC236}">
                <a16:creationId xmlns:a16="http://schemas.microsoft.com/office/drawing/2014/main" id="{1D6B45BE-196F-6B43-8E72-C2AC9D40CA28}"/>
              </a:ext>
            </a:extLst>
          </p:cNvPr>
          <p:cNvSpPr>
            <a:spLocks noGrp="1"/>
          </p:cNvSpPr>
          <p:nvPr>
            <p:ph type="body" sz="quarter" idx="19"/>
          </p:nvPr>
        </p:nvSpPr>
        <p:spPr>
          <a:xfrm>
            <a:off x="419100" y="1714500"/>
            <a:ext cx="32385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6710353"/>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pos="2304">
          <p15:clr>
            <a:srgbClr val="FBAE40"/>
          </p15:clr>
        </p15:guide>
        <p15:guide id="4" pos="28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Headline, Left column content">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latin typeface="Sage Text" panose="02010503040201060103" pitchFamily="2" charset="77"/>
              </a:defRPr>
            </a:lvl1pPr>
          </a:lstStyle>
          <a:p>
            <a:r>
              <a:rPr lang="en-US"/>
              <a:t>Click to edit master title style</a:t>
            </a:r>
          </a:p>
        </p:txBody>
      </p:sp>
      <p:sp>
        <p:nvSpPr>
          <p:cNvPr id="5" name="Text Placeholder 3">
            <a:extLst>
              <a:ext uri="{FF2B5EF4-FFF2-40B4-BE49-F238E27FC236}">
                <a16:creationId xmlns:a16="http://schemas.microsoft.com/office/drawing/2014/main" id="{919F2C15-E8F9-0941-93C6-074362454DC5}"/>
              </a:ext>
            </a:extLst>
          </p:cNvPr>
          <p:cNvSpPr>
            <a:spLocks noGrp="1"/>
          </p:cNvSpPr>
          <p:nvPr>
            <p:ph type="body" sz="quarter" idx="19"/>
          </p:nvPr>
        </p:nvSpPr>
        <p:spPr>
          <a:xfrm>
            <a:off x="419100" y="1714500"/>
            <a:ext cx="32385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191508"/>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pos="2304">
          <p15:clr>
            <a:srgbClr val="FBAE40"/>
          </p15:clr>
        </p15:guide>
        <p15:guide id="4" pos="28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 LEA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26DCC7-59E0-7616-FCC5-20B9159CA4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a:t>Section divider page</a:t>
            </a:r>
          </a:p>
        </p:txBody>
      </p:sp>
    </p:spTree>
    <p:extLst>
      <p:ext uri="{BB962C8B-B14F-4D97-AF65-F5344CB8AC3E}">
        <p14:creationId xmlns:p14="http://schemas.microsoft.com/office/powerpoint/2010/main" val="27541553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 FLUI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502574-3EE8-0A64-62F6-11D212434AE8}"/>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a:t>Section divider page</a:t>
            </a:r>
          </a:p>
        </p:txBody>
      </p:sp>
    </p:spTree>
    <p:extLst>
      <p:ext uri="{BB962C8B-B14F-4D97-AF65-F5344CB8AC3E}">
        <p14:creationId xmlns:p14="http://schemas.microsoft.com/office/powerpoint/2010/main" val="10092166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5_Section divider - UNSTOPPAB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A2F28B-845B-229B-9C15-2F5971DC6B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a:t>Section divider page</a:t>
            </a:r>
          </a:p>
        </p:txBody>
      </p:sp>
    </p:spTree>
    <p:extLst>
      <p:ext uri="{BB962C8B-B14F-4D97-AF65-F5344CB8AC3E}">
        <p14:creationId xmlns:p14="http://schemas.microsoft.com/office/powerpoint/2010/main" val="22117281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ection divider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4427220" cy="594360"/>
          </a:xfrm>
        </p:spPr>
        <p:txBody>
          <a:bodyPr/>
          <a:lstStyle/>
          <a:p>
            <a:r>
              <a:rPr lang="en-US"/>
              <a:t>Section divider page</a:t>
            </a:r>
          </a:p>
        </p:txBody>
      </p:sp>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a:latin typeface="Sage Text Light" panose="02010303040201060103" pitchFamily="2" charset="77"/>
            </a:endParaRPr>
          </a:p>
        </p:txBody>
      </p:sp>
      <p:sp>
        <p:nvSpPr>
          <p:cNvPr id="7" name="Picture Placeholder 9">
            <a:extLst>
              <a:ext uri="{FF2B5EF4-FFF2-40B4-BE49-F238E27FC236}">
                <a16:creationId xmlns:a16="http://schemas.microsoft.com/office/drawing/2014/main" id="{90787736-8881-FD47-8E8B-86DE88631492}"/>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Tree>
    <p:extLst>
      <p:ext uri="{BB962C8B-B14F-4D97-AF65-F5344CB8AC3E}">
        <p14:creationId xmlns:p14="http://schemas.microsoft.com/office/powerpoint/2010/main" val="483248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ection divider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a:t>Section divider page</a:t>
            </a:r>
          </a:p>
        </p:txBody>
      </p:sp>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a:latin typeface="Sage Text Light" panose="02010303040201060103" pitchFamily="2" charset="77"/>
            </a:endParaRPr>
          </a:p>
        </p:txBody>
      </p:sp>
    </p:spTree>
    <p:extLst>
      <p:ext uri="{BB962C8B-B14F-4D97-AF65-F5344CB8AC3E}">
        <p14:creationId xmlns:p14="http://schemas.microsoft.com/office/powerpoint/2010/main" val="4109734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o/Media layout 1">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a:latin typeface="Sage Text Light" panose="02010303040201060103" pitchFamily="2" charset="77"/>
            </a:endParaRPr>
          </a:p>
        </p:txBody>
      </p:sp>
      <p:sp>
        <p:nvSpPr>
          <p:cNvPr id="4" name="Media Placeholder 4">
            <a:extLst>
              <a:ext uri="{FF2B5EF4-FFF2-40B4-BE49-F238E27FC236}">
                <a16:creationId xmlns:a16="http://schemas.microsoft.com/office/drawing/2014/main" id="{CC2925D2-44AA-3447-9EA4-4ECD8F5913E9}"/>
              </a:ext>
            </a:extLst>
          </p:cNvPr>
          <p:cNvSpPr>
            <a:spLocks noGrp="1"/>
          </p:cNvSpPr>
          <p:nvPr>
            <p:ph type="media" sz="quarter" idx="11"/>
          </p:nvPr>
        </p:nvSpPr>
        <p:spPr>
          <a:xfrm>
            <a:off x="414338" y="544010"/>
            <a:ext cx="11363325" cy="5667878"/>
          </a:xfrm>
          <a:solidFill>
            <a:schemeClr val="bg2">
              <a:lumMod val="95000"/>
              <a:alpha val="72000"/>
            </a:schemeClr>
          </a:solidFill>
        </p:spPr>
        <p:txBody>
          <a:bodyPr tIns="0" anchor="ctr" anchorCtr="0"/>
          <a:lstStyle>
            <a:lvl1pPr marL="0" indent="0" algn="ctr">
              <a:buNone/>
              <a:defRPr b="0" i="0">
                <a:solidFill>
                  <a:schemeClr val="tx1"/>
                </a:solidFill>
              </a:defRPr>
            </a:lvl1pPr>
          </a:lstStyle>
          <a:p>
            <a:r>
              <a:rPr lang="en-US"/>
              <a:t>Click icon to add media</a:t>
            </a:r>
          </a:p>
        </p:txBody>
      </p:sp>
    </p:spTree>
    <p:extLst>
      <p:ext uri="{BB962C8B-B14F-4D97-AF65-F5344CB8AC3E}">
        <p14:creationId xmlns:p14="http://schemas.microsoft.com/office/powerpoint/2010/main" val="2379776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ideo/Media layout 2">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a:latin typeface="Sage Text Light" panose="02010303040201060103" pitchFamily="2" charset="77"/>
            </a:endParaRPr>
          </a:p>
        </p:txBody>
      </p:sp>
      <p:sp>
        <p:nvSpPr>
          <p:cNvPr id="4" name="Media Placeholder 4">
            <a:extLst>
              <a:ext uri="{FF2B5EF4-FFF2-40B4-BE49-F238E27FC236}">
                <a16:creationId xmlns:a16="http://schemas.microsoft.com/office/drawing/2014/main" id="{CC2925D2-44AA-3447-9EA4-4ECD8F5913E9}"/>
              </a:ext>
            </a:extLst>
          </p:cNvPr>
          <p:cNvSpPr>
            <a:spLocks noGrp="1"/>
          </p:cNvSpPr>
          <p:nvPr>
            <p:ph type="media" sz="quarter" idx="11"/>
          </p:nvPr>
        </p:nvSpPr>
        <p:spPr>
          <a:xfrm>
            <a:off x="414338" y="544010"/>
            <a:ext cx="11363325" cy="5667878"/>
          </a:xfrm>
          <a:prstGeom prst="roundRect">
            <a:avLst>
              <a:gd name="adj" fmla="val 8185"/>
            </a:avLst>
          </a:prstGeom>
          <a:solidFill>
            <a:schemeClr val="bg2">
              <a:lumMod val="95000"/>
              <a:alpha val="72000"/>
            </a:schemeClr>
          </a:solidFill>
        </p:spPr>
        <p:txBody>
          <a:bodyPr tIns="0" anchor="ctr" anchorCtr="0"/>
          <a:lstStyle>
            <a:lvl1pPr marL="0" indent="0" algn="ctr">
              <a:buNone/>
              <a:defRPr b="0" i="0">
                <a:solidFill>
                  <a:schemeClr val="tx1"/>
                </a:solidFill>
              </a:defRPr>
            </a:lvl1pPr>
          </a:lstStyle>
          <a:p>
            <a:r>
              <a:rPr lang="en-US"/>
              <a:t>Click icon to add media</a:t>
            </a:r>
          </a:p>
        </p:txBody>
      </p:sp>
    </p:spTree>
    <p:extLst>
      <p:ext uri="{BB962C8B-B14F-4D97-AF65-F5344CB8AC3E}">
        <p14:creationId xmlns:p14="http://schemas.microsoft.com/office/powerpoint/2010/main" val="4180686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End slide Hero_S_Symbol Handsha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6028161"/>
            <a:ext cx="5568696" cy="594360"/>
          </a:xfrm>
        </p:spPr>
        <p:txBody>
          <a:bodyPr anchor="ctr" anchorCtr="0"/>
          <a:lstStyle>
            <a:lvl1pPr algn="ctr">
              <a:defRPr sz="2800"/>
            </a:lvl1pPr>
          </a:lstStyle>
          <a:p>
            <a:r>
              <a:rPr lang="en-US"/>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2"/>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a:solidFill>
                  <a:schemeClr val="tx2"/>
                </a:solidFill>
                <a:latin typeface="Sage Text" panose="02010503040201060103" pitchFamily="2" charset="77"/>
              </a:rPr>
              <a:t>© 2023 The Sage Group plc or its licensors. All rights reserved. Sage, Sage logos, and Sage product and service names mentioned herein are the trademarks of Sage Global Services Limited or its licensors. All other trademarks are the property of their respective owners.</a:t>
            </a:r>
          </a:p>
        </p:txBody>
      </p:sp>
      <p:pic>
        <p:nvPicPr>
          <p:cNvPr id="7" name="Picture 6">
            <a:extLst>
              <a:ext uri="{FF2B5EF4-FFF2-40B4-BE49-F238E27FC236}">
                <a16:creationId xmlns:a16="http://schemas.microsoft.com/office/drawing/2014/main" id="{AD408D42-1C4C-EF8B-466E-E670309E1C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6186" r="34325"/>
          <a:stretch/>
        </p:blipFill>
        <p:spPr>
          <a:xfrm>
            <a:off x="4838700" y="443060"/>
            <a:ext cx="2683890" cy="5119540"/>
          </a:xfrm>
          <a:prstGeom prst="rect">
            <a:avLst/>
          </a:prstGeom>
        </p:spPr>
      </p:pic>
    </p:spTree>
    <p:extLst>
      <p:ext uri="{BB962C8B-B14F-4D97-AF65-F5344CB8AC3E}">
        <p14:creationId xmlns:p14="http://schemas.microsoft.com/office/powerpoint/2010/main" val="3840908993"/>
      </p:ext>
    </p:extLst>
  </p:cSld>
  <p:clrMapOvr>
    <a:masterClrMapping/>
  </p:clrMapOvr>
  <p:extLst>
    <p:ext uri="{DCECCB84-F9BA-43D5-87BE-67443E8EF086}">
      <p15:sldGuideLst xmlns:p15="http://schemas.microsoft.com/office/powerpoint/2012/main">
        <p15:guide id="1" orient="horz" pos="1944">
          <p15:clr>
            <a:srgbClr val="FBAE40"/>
          </p15:clr>
        </p15:guide>
        <p15:guide id="2" orient="horz" pos="36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age symbol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grpSp>
        <p:nvGrpSpPr>
          <p:cNvPr id="71" name="Group 70">
            <a:extLst>
              <a:ext uri="{FF2B5EF4-FFF2-40B4-BE49-F238E27FC236}">
                <a16:creationId xmlns:a16="http://schemas.microsoft.com/office/drawing/2014/main" id="{82170310-FD02-B64E-9B02-F6DE13FED35F}"/>
              </a:ext>
            </a:extLst>
          </p:cNvPr>
          <p:cNvGrpSpPr/>
          <p:nvPr userDrawn="1"/>
        </p:nvGrpSpPr>
        <p:grpSpPr>
          <a:xfrm>
            <a:off x="6238877" y="393700"/>
            <a:ext cx="5535674" cy="6201405"/>
            <a:chOff x="6238877" y="393700"/>
            <a:chExt cx="5535674" cy="6201405"/>
          </a:xfrm>
        </p:grpSpPr>
        <p:grpSp>
          <p:nvGrpSpPr>
            <p:cNvPr id="72" name="Group 71">
              <a:extLst>
                <a:ext uri="{FF2B5EF4-FFF2-40B4-BE49-F238E27FC236}">
                  <a16:creationId xmlns:a16="http://schemas.microsoft.com/office/drawing/2014/main" id="{67E2ACF6-103A-9240-B587-BE5FE06EBC0B}"/>
                </a:ext>
              </a:extLst>
            </p:cNvPr>
            <p:cNvGrpSpPr/>
            <p:nvPr/>
          </p:nvGrpSpPr>
          <p:grpSpPr>
            <a:xfrm>
              <a:off x="6238877" y="2218467"/>
              <a:ext cx="5535674" cy="1647636"/>
              <a:chOff x="6238877" y="394369"/>
              <a:chExt cx="5535674" cy="1647636"/>
            </a:xfrm>
          </p:grpSpPr>
          <p:grpSp>
            <p:nvGrpSpPr>
              <p:cNvPr id="126" name="Group 125">
                <a:extLst>
                  <a:ext uri="{FF2B5EF4-FFF2-40B4-BE49-F238E27FC236}">
                    <a16:creationId xmlns:a16="http://schemas.microsoft.com/office/drawing/2014/main" id="{CFF69E0E-7085-234C-87BB-DD0C51C48865}"/>
                  </a:ext>
                </a:extLst>
              </p:cNvPr>
              <p:cNvGrpSpPr/>
              <p:nvPr/>
            </p:nvGrpSpPr>
            <p:grpSpPr>
              <a:xfrm>
                <a:off x="6238877" y="394369"/>
                <a:ext cx="5535674" cy="745936"/>
                <a:chOff x="6238877" y="394369"/>
                <a:chExt cx="5535674" cy="745936"/>
              </a:xfrm>
            </p:grpSpPr>
            <p:pic>
              <p:nvPicPr>
                <p:cNvPr id="136" name="Picture 135">
                  <a:extLst>
                    <a:ext uri="{FF2B5EF4-FFF2-40B4-BE49-F238E27FC236}">
                      <a16:creationId xmlns:a16="http://schemas.microsoft.com/office/drawing/2014/main" id="{E8EFAFCD-00A6-9944-9D85-582F05AB4CC7}"/>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37" name="Picture 136">
                  <a:extLst>
                    <a:ext uri="{FF2B5EF4-FFF2-40B4-BE49-F238E27FC236}">
                      <a16:creationId xmlns:a16="http://schemas.microsoft.com/office/drawing/2014/main" id="{54139528-DA1E-EA43-A13B-1E32EA0F26BD}"/>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38" name="Picture 137">
                  <a:extLst>
                    <a:ext uri="{FF2B5EF4-FFF2-40B4-BE49-F238E27FC236}">
                      <a16:creationId xmlns:a16="http://schemas.microsoft.com/office/drawing/2014/main" id="{B7D33F5B-D82D-0142-90F1-07AA0B50B37C}"/>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39" name="Picture 138">
                  <a:extLst>
                    <a:ext uri="{FF2B5EF4-FFF2-40B4-BE49-F238E27FC236}">
                      <a16:creationId xmlns:a16="http://schemas.microsoft.com/office/drawing/2014/main" id="{CC7AD683-CB26-ED45-9511-9DAB139064C6}"/>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40" name="Picture 139">
                  <a:extLst>
                    <a:ext uri="{FF2B5EF4-FFF2-40B4-BE49-F238E27FC236}">
                      <a16:creationId xmlns:a16="http://schemas.microsoft.com/office/drawing/2014/main" id="{EA30C539-5963-AA4D-82D2-61A134D908BA}"/>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41" name="Picture 140">
                  <a:extLst>
                    <a:ext uri="{FF2B5EF4-FFF2-40B4-BE49-F238E27FC236}">
                      <a16:creationId xmlns:a16="http://schemas.microsoft.com/office/drawing/2014/main" id="{E8537574-BF7A-604C-A711-4B1A3B6A05CB}"/>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42" name="Picture 141">
                  <a:extLst>
                    <a:ext uri="{FF2B5EF4-FFF2-40B4-BE49-F238E27FC236}">
                      <a16:creationId xmlns:a16="http://schemas.microsoft.com/office/drawing/2014/main" id="{B1E3CB8C-01C0-474E-A26A-D42AD6EED683}"/>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43" name="Picture 142">
                  <a:extLst>
                    <a:ext uri="{FF2B5EF4-FFF2-40B4-BE49-F238E27FC236}">
                      <a16:creationId xmlns:a16="http://schemas.microsoft.com/office/drawing/2014/main" id="{8E04BC90-5CC4-0C46-A973-301FF1794751}"/>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127" name="Group 126">
                <a:extLst>
                  <a:ext uri="{FF2B5EF4-FFF2-40B4-BE49-F238E27FC236}">
                    <a16:creationId xmlns:a16="http://schemas.microsoft.com/office/drawing/2014/main" id="{DA868886-ACAA-F34B-9FCC-804244EBB8B5}"/>
                  </a:ext>
                </a:extLst>
              </p:cNvPr>
              <p:cNvGrpSpPr/>
              <p:nvPr/>
            </p:nvGrpSpPr>
            <p:grpSpPr>
              <a:xfrm>
                <a:off x="6238877" y="1296069"/>
                <a:ext cx="5535674" cy="745936"/>
                <a:chOff x="6238877" y="394369"/>
                <a:chExt cx="5535674" cy="745936"/>
              </a:xfrm>
            </p:grpSpPr>
            <p:pic>
              <p:nvPicPr>
                <p:cNvPr id="128" name="Picture 127">
                  <a:extLst>
                    <a:ext uri="{FF2B5EF4-FFF2-40B4-BE49-F238E27FC236}">
                      <a16:creationId xmlns:a16="http://schemas.microsoft.com/office/drawing/2014/main" id="{224F75AF-DC4B-C240-B749-E0F0EE02E58B}"/>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29" name="Picture 128">
                  <a:extLst>
                    <a:ext uri="{FF2B5EF4-FFF2-40B4-BE49-F238E27FC236}">
                      <a16:creationId xmlns:a16="http://schemas.microsoft.com/office/drawing/2014/main" id="{4F6BA2B4-18E9-E242-A319-FB6493EF1AC4}"/>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30" name="Picture 129">
                  <a:extLst>
                    <a:ext uri="{FF2B5EF4-FFF2-40B4-BE49-F238E27FC236}">
                      <a16:creationId xmlns:a16="http://schemas.microsoft.com/office/drawing/2014/main" id="{0B874B4F-A89A-E842-A609-F0C0DABC11EA}"/>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31" name="Picture 130">
                  <a:extLst>
                    <a:ext uri="{FF2B5EF4-FFF2-40B4-BE49-F238E27FC236}">
                      <a16:creationId xmlns:a16="http://schemas.microsoft.com/office/drawing/2014/main" id="{EB38761B-55DB-E243-A7A5-3AE503BCEA39}"/>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32" name="Picture 131">
                  <a:extLst>
                    <a:ext uri="{FF2B5EF4-FFF2-40B4-BE49-F238E27FC236}">
                      <a16:creationId xmlns:a16="http://schemas.microsoft.com/office/drawing/2014/main" id="{1DEE4301-B2B6-F841-B946-1BEC7626909C}"/>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33" name="Picture 132">
                  <a:extLst>
                    <a:ext uri="{FF2B5EF4-FFF2-40B4-BE49-F238E27FC236}">
                      <a16:creationId xmlns:a16="http://schemas.microsoft.com/office/drawing/2014/main" id="{2C85052E-798B-B14E-8BD2-F266CFCF2A3F}"/>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34" name="Picture 133">
                  <a:extLst>
                    <a:ext uri="{FF2B5EF4-FFF2-40B4-BE49-F238E27FC236}">
                      <a16:creationId xmlns:a16="http://schemas.microsoft.com/office/drawing/2014/main" id="{F771C328-43CE-934C-BFC8-6ED9A0A8788F}"/>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35" name="Picture 134">
                  <a:extLst>
                    <a:ext uri="{FF2B5EF4-FFF2-40B4-BE49-F238E27FC236}">
                      <a16:creationId xmlns:a16="http://schemas.microsoft.com/office/drawing/2014/main" id="{9D8C76E8-52C9-6548-AAE5-E472811F869B}"/>
                    </a:ext>
                  </a:extLst>
                </p:cNvPr>
                <p:cNvPicPr>
                  <a:picLocks noChangeAspect="1"/>
                </p:cNvPicPr>
                <p:nvPr/>
              </p:nvPicPr>
              <p:blipFill>
                <a:blip r:embed="rId3"/>
                <a:stretch>
                  <a:fillRect/>
                </a:stretch>
              </p:blipFill>
              <p:spPr>
                <a:xfrm>
                  <a:off x="6988177" y="718879"/>
                  <a:ext cx="244653" cy="421426"/>
                </a:xfrm>
                <a:prstGeom prst="rect">
                  <a:avLst/>
                </a:prstGeom>
              </p:spPr>
            </p:pic>
          </p:grpSp>
        </p:grpSp>
        <p:grpSp>
          <p:nvGrpSpPr>
            <p:cNvPr id="73" name="Group 72">
              <a:extLst>
                <a:ext uri="{FF2B5EF4-FFF2-40B4-BE49-F238E27FC236}">
                  <a16:creationId xmlns:a16="http://schemas.microsoft.com/office/drawing/2014/main" id="{DCB83AAF-ED35-A049-AABF-C9135D5DD78A}"/>
                </a:ext>
              </a:extLst>
            </p:cNvPr>
            <p:cNvGrpSpPr/>
            <p:nvPr/>
          </p:nvGrpSpPr>
          <p:grpSpPr>
            <a:xfrm>
              <a:off x="6238877" y="4040917"/>
              <a:ext cx="5535674" cy="1647636"/>
              <a:chOff x="6238877" y="394369"/>
              <a:chExt cx="5535674" cy="1647636"/>
            </a:xfrm>
          </p:grpSpPr>
          <p:grpSp>
            <p:nvGrpSpPr>
              <p:cNvPr id="108" name="Group 107">
                <a:extLst>
                  <a:ext uri="{FF2B5EF4-FFF2-40B4-BE49-F238E27FC236}">
                    <a16:creationId xmlns:a16="http://schemas.microsoft.com/office/drawing/2014/main" id="{9F2E5089-B14A-9742-9076-60522A230567}"/>
                  </a:ext>
                </a:extLst>
              </p:cNvPr>
              <p:cNvGrpSpPr/>
              <p:nvPr/>
            </p:nvGrpSpPr>
            <p:grpSpPr>
              <a:xfrm>
                <a:off x="6238877" y="394369"/>
                <a:ext cx="5535674" cy="745936"/>
                <a:chOff x="6238877" y="394369"/>
                <a:chExt cx="5535674" cy="745936"/>
              </a:xfrm>
            </p:grpSpPr>
            <p:pic>
              <p:nvPicPr>
                <p:cNvPr id="118" name="Picture 117">
                  <a:extLst>
                    <a:ext uri="{FF2B5EF4-FFF2-40B4-BE49-F238E27FC236}">
                      <a16:creationId xmlns:a16="http://schemas.microsoft.com/office/drawing/2014/main" id="{E307ACCD-BBCA-AE49-8895-8B05C679DF7E}"/>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19" name="Picture 118">
                  <a:extLst>
                    <a:ext uri="{FF2B5EF4-FFF2-40B4-BE49-F238E27FC236}">
                      <a16:creationId xmlns:a16="http://schemas.microsoft.com/office/drawing/2014/main" id="{A351233D-9CD6-6848-8852-F6F9175E0560}"/>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20" name="Picture 119">
                  <a:extLst>
                    <a:ext uri="{FF2B5EF4-FFF2-40B4-BE49-F238E27FC236}">
                      <a16:creationId xmlns:a16="http://schemas.microsoft.com/office/drawing/2014/main" id="{277C3285-4221-0E46-9C68-9E9756B39B21}"/>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21" name="Picture 120">
                  <a:extLst>
                    <a:ext uri="{FF2B5EF4-FFF2-40B4-BE49-F238E27FC236}">
                      <a16:creationId xmlns:a16="http://schemas.microsoft.com/office/drawing/2014/main" id="{34D9B167-B2D4-0441-B0D2-01D074A853E3}"/>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22" name="Picture 121">
                  <a:extLst>
                    <a:ext uri="{FF2B5EF4-FFF2-40B4-BE49-F238E27FC236}">
                      <a16:creationId xmlns:a16="http://schemas.microsoft.com/office/drawing/2014/main" id="{9CCDDCA1-DCC7-1F47-BF8B-DB65F0029CEE}"/>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23" name="Picture 122">
                  <a:extLst>
                    <a:ext uri="{FF2B5EF4-FFF2-40B4-BE49-F238E27FC236}">
                      <a16:creationId xmlns:a16="http://schemas.microsoft.com/office/drawing/2014/main" id="{AECD938B-175C-9442-BB8F-84775EBDFAAA}"/>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24" name="Picture 123">
                  <a:extLst>
                    <a:ext uri="{FF2B5EF4-FFF2-40B4-BE49-F238E27FC236}">
                      <a16:creationId xmlns:a16="http://schemas.microsoft.com/office/drawing/2014/main" id="{CC17190A-CBB2-1D46-9858-4011D7E31E6E}"/>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25" name="Picture 124">
                  <a:extLst>
                    <a:ext uri="{FF2B5EF4-FFF2-40B4-BE49-F238E27FC236}">
                      <a16:creationId xmlns:a16="http://schemas.microsoft.com/office/drawing/2014/main" id="{DB57266D-E7F2-6C41-9A2F-259C3330E910}"/>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109" name="Group 108">
                <a:extLst>
                  <a:ext uri="{FF2B5EF4-FFF2-40B4-BE49-F238E27FC236}">
                    <a16:creationId xmlns:a16="http://schemas.microsoft.com/office/drawing/2014/main" id="{23E64EBD-0CC7-4D49-ACA3-A47CB4725BCC}"/>
                  </a:ext>
                </a:extLst>
              </p:cNvPr>
              <p:cNvGrpSpPr/>
              <p:nvPr/>
            </p:nvGrpSpPr>
            <p:grpSpPr>
              <a:xfrm>
                <a:off x="6238877" y="1296069"/>
                <a:ext cx="5535674" cy="745936"/>
                <a:chOff x="6238877" y="394369"/>
                <a:chExt cx="5535674" cy="745936"/>
              </a:xfrm>
            </p:grpSpPr>
            <p:pic>
              <p:nvPicPr>
                <p:cNvPr id="110" name="Picture 109">
                  <a:extLst>
                    <a:ext uri="{FF2B5EF4-FFF2-40B4-BE49-F238E27FC236}">
                      <a16:creationId xmlns:a16="http://schemas.microsoft.com/office/drawing/2014/main" id="{1FF296B1-7A51-4B4A-B3A1-551F3A9713F6}"/>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11" name="Picture 110">
                  <a:extLst>
                    <a:ext uri="{FF2B5EF4-FFF2-40B4-BE49-F238E27FC236}">
                      <a16:creationId xmlns:a16="http://schemas.microsoft.com/office/drawing/2014/main" id="{AA29D605-CC41-A349-896C-A8D6479F9030}"/>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12" name="Picture 111">
                  <a:extLst>
                    <a:ext uri="{FF2B5EF4-FFF2-40B4-BE49-F238E27FC236}">
                      <a16:creationId xmlns:a16="http://schemas.microsoft.com/office/drawing/2014/main" id="{F114C4A5-23E3-A049-B69C-EF24A0F9F343}"/>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13" name="Picture 112">
                  <a:extLst>
                    <a:ext uri="{FF2B5EF4-FFF2-40B4-BE49-F238E27FC236}">
                      <a16:creationId xmlns:a16="http://schemas.microsoft.com/office/drawing/2014/main" id="{A3B29882-F403-DD4F-8208-A2A8236E0C18}"/>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14" name="Picture 113">
                  <a:extLst>
                    <a:ext uri="{FF2B5EF4-FFF2-40B4-BE49-F238E27FC236}">
                      <a16:creationId xmlns:a16="http://schemas.microsoft.com/office/drawing/2014/main" id="{05A10E24-E52A-C747-AD4D-40EF34531FF7}"/>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15" name="Picture 114">
                  <a:extLst>
                    <a:ext uri="{FF2B5EF4-FFF2-40B4-BE49-F238E27FC236}">
                      <a16:creationId xmlns:a16="http://schemas.microsoft.com/office/drawing/2014/main" id="{C632C53E-7600-F74B-8F21-4D13EB32381B}"/>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16" name="Picture 115">
                  <a:extLst>
                    <a:ext uri="{FF2B5EF4-FFF2-40B4-BE49-F238E27FC236}">
                      <a16:creationId xmlns:a16="http://schemas.microsoft.com/office/drawing/2014/main" id="{467130D2-0288-FC41-95CB-AD693680B146}"/>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17" name="Picture 116">
                  <a:extLst>
                    <a:ext uri="{FF2B5EF4-FFF2-40B4-BE49-F238E27FC236}">
                      <a16:creationId xmlns:a16="http://schemas.microsoft.com/office/drawing/2014/main" id="{51D82F32-1082-6346-B416-BC0451498194}"/>
                    </a:ext>
                  </a:extLst>
                </p:cNvPr>
                <p:cNvPicPr>
                  <a:picLocks noChangeAspect="1"/>
                </p:cNvPicPr>
                <p:nvPr/>
              </p:nvPicPr>
              <p:blipFill>
                <a:blip r:embed="rId3"/>
                <a:stretch>
                  <a:fillRect/>
                </a:stretch>
              </p:blipFill>
              <p:spPr>
                <a:xfrm>
                  <a:off x="6988177" y="718879"/>
                  <a:ext cx="244653" cy="421426"/>
                </a:xfrm>
                <a:prstGeom prst="rect">
                  <a:avLst/>
                </a:prstGeom>
              </p:spPr>
            </p:pic>
          </p:grpSp>
        </p:grpSp>
        <p:grpSp>
          <p:nvGrpSpPr>
            <p:cNvPr id="94" name="Group 93">
              <a:extLst>
                <a:ext uri="{FF2B5EF4-FFF2-40B4-BE49-F238E27FC236}">
                  <a16:creationId xmlns:a16="http://schemas.microsoft.com/office/drawing/2014/main" id="{9A6ADF50-385A-BC42-835D-88DD173D0116}"/>
                </a:ext>
              </a:extLst>
            </p:cNvPr>
            <p:cNvGrpSpPr/>
            <p:nvPr/>
          </p:nvGrpSpPr>
          <p:grpSpPr>
            <a:xfrm>
              <a:off x="6238877" y="5849169"/>
              <a:ext cx="5535674" cy="745936"/>
              <a:chOff x="6238877" y="394369"/>
              <a:chExt cx="5535674" cy="745936"/>
            </a:xfrm>
          </p:grpSpPr>
          <p:pic>
            <p:nvPicPr>
              <p:cNvPr id="100" name="Picture 99">
                <a:extLst>
                  <a:ext uri="{FF2B5EF4-FFF2-40B4-BE49-F238E27FC236}">
                    <a16:creationId xmlns:a16="http://schemas.microsoft.com/office/drawing/2014/main" id="{7216A813-9927-474A-9346-22AD4166DF38}"/>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01" name="Picture 100">
                <a:extLst>
                  <a:ext uri="{FF2B5EF4-FFF2-40B4-BE49-F238E27FC236}">
                    <a16:creationId xmlns:a16="http://schemas.microsoft.com/office/drawing/2014/main" id="{C833EEB0-8A54-8C4F-9F31-095D65E5F921}"/>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02" name="Picture 101">
                <a:extLst>
                  <a:ext uri="{FF2B5EF4-FFF2-40B4-BE49-F238E27FC236}">
                    <a16:creationId xmlns:a16="http://schemas.microsoft.com/office/drawing/2014/main" id="{0E3CE198-FFF3-0148-8E3C-8C8C97BF7302}"/>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03" name="Picture 102">
                <a:extLst>
                  <a:ext uri="{FF2B5EF4-FFF2-40B4-BE49-F238E27FC236}">
                    <a16:creationId xmlns:a16="http://schemas.microsoft.com/office/drawing/2014/main" id="{F1A5920D-F829-9F4A-9F11-10A18A2AC19F}"/>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04" name="Picture 103">
                <a:extLst>
                  <a:ext uri="{FF2B5EF4-FFF2-40B4-BE49-F238E27FC236}">
                    <a16:creationId xmlns:a16="http://schemas.microsoft.com/office/drawing/2014/main" id="{DB354C7E-F478-3B49-B934-9DC40AE5A38C}"/>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05" name="Picture 104">
                <a:extLst>
                  <a:ext uri="{FF2B5EF4-FFF2-40B4-BE49-F238E27FC236}">
                    <a16:creationId xmlns:a16="http://schemas.microsoft.com/office/drawing/2014/main" id="{414AB046-41C4-1745-A7B1-7E09B8FAB1AA}"/>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06" name="Picture 105">
                <a:extLst>
                  <a:ext uri="{FF2B5EF4-FFF2-40B4-BE49-F238E27FC236}">
                    <a16:creationId xmlns:a16="http://schemas.microsoft.com/office/drawing/2014/main" id="{32FC108E-C2C8-7441-BF15-CF6069DD3C35}"/>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07" name="Picture 106">
                <a:extLst>
                  <a:ext uri="{FF2B5EF4-FFF2-40B4-BE49-F238E27FC236}">
                    <a16:creationId xmlns:a16="http://schemas.microsoft.com/office/drawing/2014/main" id="{E8597C6A-420F-8245-BFA2-63D986C93307}"/>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75" name="Group 74">
              <a:extLst>
                <a:ext uri="{FF2B5EF4-FFF2-40B4-BE49-F238E27FC236}">
                  <a16:creationId xmlns:a16="http://schemas.microsoft.com/office/drawing/2014/main" id="{92FA1534-222E-8548-BE10-6BD43E625F8E}"/>
                </a:ext>
              </a:extLst>
            </p:cNvPr>
            <p:cNvGrpSpPr/>
            <p:nvPr/>
          </p:nvGrpSpPr>
          <p:grpSpPr>
            <a:xfrm>
              <a:off x="6238877" y="393700"/>
              <a:ext cx="5535674" cy="1647636"/>
              <a:chOff x="6238877" y="394369"/>
              <a:chExt cx="5535674" cy="1647636"/>
            </a:xfrm>
          </p:grpSpPr>
          <p:grpSp>
            <p:nvGrpSpPr>
              <p:cNvPr id="76" name="Group 75">
                <a:extLst>
                  <a:ext uri="{FF2B5EF4-FFF2-40B4-BE49-F238E27FC236}">
                    <a16:creationId xmlns:a16="http://schemas.microsoft.com/office/drawing/2014/main" id="{7BEB31E0-20EA-4240-A4EA-04B73BE64A45}"/>
                  </a:ext>
                </a:extLst>
              </p:cNvPr>
              <p:cNvGrpSpPr/>
              <p:nvPr/>
            </p:nvGrpSpPr>
            <p:grpSpPr>
              <a:xfrm>
                <a:off x="6238877" y="394369"/>
                <a:ext cx="5535674" cy="745936"/>
                <a:chOff x="6238877" y="394369"/>
                <a:chExt cx="5535674" cy="745936"/>
              </a:xfrm>
            </p:grpSpPr>
            <p:pic>
              <p:nvPicPr>
                <p:cNvPr id="86" name="Picture 85">
                  <a:extLst>
                    <a:ext uri="{FF2B5EF4-FFF2-40B4-BE49-F238E27FC236}">
                      <a16:creationId xmlns:a16="http://schemas.microsoft.com/office/drawing/2014/main" id="{EE8A6203-080A-3244-B4A5-7B946ABB0EF6}"/>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87" name="Picture 86">
                  <a:extLst>
                    <a:ext uri="{FF2B5EF4-FFF2-40B4-BE49-F238E27FC236}">
                      <a16:creationId xmlns:a16="http://schemas.microsoft.com/office/drawing/2014/main" id="{F33A84E0-5F64-174C-BDDA-D902AFDEB126}"/>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88" name="Picture 87">
                  <a:extLst>
                    <a:ext uri="{FF2B5EF4-FFF2-40B4-BE49-F238E27FC236}">
                      <a16:creationId xmlns:a16="http://schemas.microsoft.com/office/drawing/2014/main" id="{A7C103F6-8E3E-E54C-92C0-E3CF3F05E86C}"/>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89" name="Picture 88">
                  <a:extLst>
                    <a:ext uri="{FF2B5EF4-FFF2-40B4-BE49-F238E27FC236}">
                      <a16:creationId xmlns:a16="http://schemas.microsoft.com/office/drawing/2014/main" id="{92E22192-B46E-134E-92CB-F452533EF2DE}"/>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90" name="Picture 89">
                  <a:extLst>
                    <a:ext uri="{FF2B5EF4-FFF2-40B4-BE49-F238E27FC236}">
                      <a16:creationId xmlns:a16="http://schemas.microsoft.com/office/drawing/2014/main" id="{3D85E242-7AB2-1440-A337-5A15469A2CB4}"/>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91" name="Picture 90">
                  <a:extLst>
                    <a:ext uri="{FF2B5EF4-FFF2-40B4-BE49-F238E27FC236}">
                      <a16:creationId xmlns:a16="http://schemas.microsoft.com/office/drawing/2014/main" id="{C055E234-79A9-0F49-9922-ED49BFC0866B}"/>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92" name="Picture 91">
                  <a:extLst>
                    <a:ext uri="{FF2B5EF4-FFF2-40B4-BE49-F238E27FC236}">
                      <a16:creationId xmlns:a16="http://schemas.microsoft.com/office/drawing/2014/main" id="{84AAAE29-ADEF-224C-AFD4-E75C849A4B63}"/>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93" name="Picture 92">
                  <a:extLst>
                    <a:ext uri="{FF2B5EF4-FFF2-40B4-BE49-F238E27FC236}">
                      <a16:creationId xmlns:a16="http://schemas.microsoft.com/office/drawing/2014/main" id="{2F6B299E-B5B2-3949-AFDC-9602C2C7BEAA}"/>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77" name="Group 76">
                <a:extLst>
                  <a:ext uri="{FF2B5EF4-FFF2-40B4-BE49-F238E27FC236}">
                    <a16:creationId xmlns:a16="http://schemas.microsoft.com/office/drawing/2014/main" id="{ADEDE811-86B0-3C41-977A-A795C3B1D5BF}"/>
                  </a:ext>
                </a:extLst>
              </p:cNvPr>
              <p:cNvGrpSpPr/>
              <p:nvPr/>
            </p:nvGrpSpPr>
            <p:grpSpPr>
              <a:xfrm>
                <a:off x="6238877" y="1296069"/>
                <a:ext cx="5535674" cy="745936"/>
                <a:chOff x="6238877" y="394369"/>
                <a:chExt cx="5535674" cy="745936"/>
              </a:xfrm>
            </p:grpSpPr>
            <p:pic>
              <p:nvPicPr>
                <p:cNvPr id="78" name="Picture 77">
                  <a:extLst>
                    <a:ext uri="{FF2B5EF4-FFF2-40B4-BE49-F238E27FC236}">
                      <a16:creationId xmlns:a16="http://schemas.microsoft.com/office/drawing/2014/main" id="{96315FAB-71BA-DD45-9FDE-003EF845F219}"/>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79" name="Picture 78">
                  <a:extLst>
                    <a:ext uri="{FF2B5EF4-FFF2-40B4-BE49-F238E27FC236}">
                      <a16:creationId xmlns:a16="http://schemas.microsoft.com/office/drawing/2014/main" id="{501289DC-2B2D-3442-A8C0-B530C86A2729}"/>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80" name="Picture 79">
                  <a:extLst>
                    <a:ext uri="{FF2B5EF4-FFF2-40B4-BE49-F238E27FC236}">
                      <a16:creationId xmlns:a16="http://schemas.microsoft.com/office/drawing/2014/main" id="{F436110F-0A4F-1348-A72A-F0A0220CB4DA}"/>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81" name="Picture 80">
                  <a:extLst>
                    <a:ext uri="{FF2B5EF4-FFF2-40B4-BE49-F238E27FC236}">
                      <a16:creationId xmlns:a16="http://schemas.microsoft.com/office/drawing/2014/main" id="{C899B11D-2E31-DB4B-8349-31FB018FA2D4}"/>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82" name="Picture 81">
                  <a:extLst>
                    <a:ext uri="{FF2B5EF4-FFF2-40B4-BE49-F238E27FC236}">
                      <a16:creationId xmlns:a16="http://schemas.microsoft.com/office/drawing/2014/main" id="{806B2C14-4DE8-2C46-B7B5-A5E0EFAAB4B7}"/>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83" name="Picture 82">
                  <a:extLst>
                    <a:ext uri="{FF2B5EF4-FFF2-40B4-BE49-F238E27FC236}">
                      <a16:creationId xmlns:a16="http://schemas.microsoft.com/office/drawing/2014/main" id="{28D99548-CAAA-8444-AB35-AD2FF29CAF46}"/>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84" name="Picture 83">
                  <a:extLst>
                    <a:ext uri="{FF2B5EF4-FFF2-40B4-BE49-F238E27FC236}">
                      <a16:creationId xmlns:a16="http://schemas.microsoft.com/office/drawing/2014/main" id="{E8FD8D8E-AD81-0E43-8F97-1EBA72F57A85}"/>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85" name="Picture 84">
                  <a:extLst>
                    <a:ext uri="{FF2B5EF4-FFF2-40B4-BE49-F238E27FC236}">
                      <a16:creationId xmlns:a16="http://schemas.microsoft.com/office/drawing/2014/main" id="{CADE6C59-ECFB-2D46-A24B-8618A32834C6}"/>
                    </a:ext>
                  </a:extLst>
                </p:cNvPr>
                <p:cNvPicPr>
                  <a:picLocks noChangeAspect="1"/>
                </p:cNvPicPr>
                <p:nvPr/>
              </p:nvPicPr>
              <p:blipFill>
                <a:blip r:embed="rId3"/>
                <a:stretch>
                  <a:fillRect/>
                </a:stretch>
              </p:blipFill>
              <p:spPr>
                <a:xfrm>
                  <a:off x="6988177" y="718879"/>
                  <a:ext cx="244653" cy="421426"/>
                </a:xfrm>
                <a:prstGeom prst="rect">
                  <a:avLst/>
                </a:prstGeom>
              </p:spPr>
            </p:pic>
          </p:grpSp>
        </p:grpSp>
      </p:grpSp>
    </p:spTree>
    <p:extLst>
      <p:ext uri="{BB962C8B-B14F-4D97-AF65-F5344CB8AC3E}">
        <p14:creationId xmlns:p14="http://schemas.microsoft.com/office/powerpoint/2010/main" val="1415610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nd slide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2834640"/>
            <a:ext cx="5568696" cy="594360"/>
          </a:xfrm>
        </p:spPr>
        <p:txBody>
          <a:bodyPr anchor="ctr" anchorCtr="0"/>
          <a:lstStyle>
            <a:lvl1pPr algn="ctr">
              <a:defRPr sz="6600"/>
            </a:lvl1pPr>
          </a:lstStyle>
          <a:p>
            <a:r>
              <a:rPr lang="en-US"/>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2"/>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a:solidFill>
                  <a:schemeClr val="tx2"/>
                </a:solidFill>
                <a:latin typeface="Sage Text" panose="02010503040201060103" pitchFamily="2" charset="77"/>
              </a:rPr>
              <a:t>© 2023 The Sage Group plc or its licensors. All rights reserved. Sage, Sage logos, and Sage product and service names mentioned herein are the trademarks of Sage Global Services Limited or its licensors. All other trademarks are the property of their respective owners.</a:t>
            </a:r>
          </a:p>
        </p:txBody>
      </p:sp>
    </p:spTree>
    <p:extLst>
      <p:ext uri="{BB962C8B-B14F-4D97-AF65-F5344CB8AC3E}">
        <p14:creationId xmlns:p14="http://schemas.microsoft.com/office/powerpoint/2010/main" val="3760379626"/>
      </p:ext>
    </p:extLst>
  </p:cSld>
  <p:clrMapOvr>
    <a:masterClrMapping/>
  </p:clrMapOvr>
  <p:extLst>
    <p:ext uri="{DCECCB84-F9BA-43D5-87BE-67443E8EF086}">
      <p15:sldGuideLst xmlns:p15="http://schemas.microsoft.com/office/powerpoint/2012/main">
        <p15:guide id="1" orient="horz" pos="4056">
          <p15:clr>
            <a:srgbClr val="FBAE40"/>
          </p15:clr>
        </p15:guide>
        <p15:guide id="2"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8461-C022-2B42-871C-6A732F5C487E}"/>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4CC0CF71-5EAB-D845-AA32-B84F6C4D4B3E}"/>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4" name="Text Placeholder 5">
            <a:extLst>
              <a:ext uri="{FF2B5EF4-FFF2-40B4-BE49-F238E27FC236}">
                <a16:creationId xmlns:a16="http://schemas.microsoft.com/office/drawing/2014/main" id="{DAFD3331-A8BD-0D45-85D1-FC9D9945C025}"/>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8546649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18EA-E70C-1041-A9DF-97A98780A50B}"/>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1F0EA4A0-3AE6-0E4F-8B15-C145CB21786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4" name="Text Placeholder 20">
            <a:extLst>
              <a:ext uri="{FF2B5EF4-FFF2-40B4-BE49-F238E27FC236}">
                <a16:creationId xmlns:a16="http://schemas.microsoft.com/office/drawing/2014/main" id="{341A89D4-81EE-CB4E-9ED4-F1D00A76C5D6}"/>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bg1"/>
                </a:solidFill>
              </a:defRPr>
            </a:lvl1pPr>
            <a:lvl2pPr marL="176213" indent="-176213">
              <a:spcBef>
                <a:spcPts val="1200"/>
              </a:spcBef>
              <a:spcAft>
                <a:spcPts val="900"/>
              </a:spcAft>
              <a:tabLst/>
              <a:defRPr>
                <a:solidFill>
                  <a:schemeClr val="bg1"/>
                </a:solidFill>
              </a:defRPr>
            </a:lvl2pPr>
            <a:lvl3pPr marL="522288" indent="-179388">
              <a:spcBef>
                <a:spcPts val="600"/>
              </a:spcBef>
              <a:tabLst/>
              <a:defRPr>
                <a:solidFill>
                  <a:schemeClr val="bg1"/>
                </a:solidFill>
              </a:defRPr>
            </a:lvl3pPr>
            <a:lvl4pPr marL="858838" indent="-169863">
              <a:spcBef>
                <a:spcPts val="1200"/>
              </a:spcBef>
              <a:tabLst/>
              <a:defRPr>
                <a:solidFill>
                  <a:schemeClr val="bg1"/>
                </a:solidFill>
              </a:defRPr>
            </a:lvl4pPr>
            <a:lvl5pPr marL="1203325" indent="-174625">
              <a:spcBef>
                <a:spcPts val="1200"/>
              </a:spcBef>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564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4CA08-0C8D-45FD-B5C9-8401F13282A0}"/>
              </a:ext>
            </a:extLst>
          </p:cNvPr>
          <p:cNvSpPr>
            <a:spLocks noGrp="1"/>
          </p:cNvSpPr>
          <p:nvPr>
            <p:ph idx="1"/>
          </p:nvPr>
        </p:nvSpPr>
        <p:spPr>
          <a:xfrm>
            <a:off x="1536492" y="2405921"/>
            <a:ext cx="8580226" cy="3401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5901906D-73EF-4588-B2E3-7357DCAAB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4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_Title: Sage symbol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grpSp>
        <p:nvGrpSpPr>
          <p:cNvPr id="71" name="Group 70">
            <a:extLst>
              <a:ext uri="{FF2B5EF4-FFF2-40B4-BE49-F238E27FC236}">
                <a16:creationId xmlns:a16="http://schemas.microsoft.com/office/drawing/2014/main" id="{82170310-FD02-B64E-9B02-F6DE13FED35F}"/>
              </a:ext>
            </a:extLst>
          </p:cNvPr>
          <p:cNvGrpSpPr/>
          <p:nvPr userDrawn="1"/>
        </p:nvGrpSpPr>
        <p:grpSpPr>
          <a:xfrm>
            <a:off x="6238877" y="393700"/>
            <a:ext cx="5535674" cy="6464300"/>
            <a:chOff x="6238877" y="393700"/>
            <a:chExt cx="5535674" cy="6464300"/>
          </a:xfrm>
        </p:grpSpPr>
        <p:grpSp>
          <p:nvGrpSpPr>
            <p:cNvPr id="72" name="Group 71">
              <a:extLst>
                <a:ext uri="{FF2B5EF4-FFF2-40B4-BE49-F238E27FC236}">
                  <a16:creationId xmlns:a16="http://schemas.microsoft.com/office/drawing/2014/main" id="{67E2ACF6-103A-9240-B587-BE5FE06EBC0B}"/>
                </a:ext>
              </a:extLst>
            </p:cNvPr>
            <p:cNvGrpSpPr/>
            <p:nvPr/>
          </p:nvGrpSpPr>
          <p:grpSpPr>
            <a:xfrm>
              <a:off x="6238877" y="2218467"/>
              <a:ext cx="5535674" cy="1647636"/>
              <a:chOff x="6238877" y="394369"/>
              <a:chExt cx="5535674" cy="1647636"/>
            </a:xfrm>
          </p:grpSpPr>
          <p:grpSp>
            <p:nvGrpSpPr>
              <p:cNvPr id="126" name="Group 125">
                <a:extLst>
                  <a:ext uri="{FF2B5EF4-FFF2-40B4-BE49-F238E27FC236}">
                    <a16:creationId xmlns:a16="http://schemas.microsoft.com/office/drawing/2014/main" id="{CFF69E0E-7085-234C-87BB-DD0C51C48865}"/>
                  </a:ext>
                </a:extLst>
              </p:cNvPr>
              <p:cNvGrpSpPr/>
              <p:nvPr/>
            </p:nvGrpSpPr>
            <p:grpSpPr>
              <a:xfrm>
                <a:off x="6238877" y="394369"/>
                <a:ext cx="5535674" cy="745936"/>
                <a:chOff x="6238877" y="394369"/>
                <a:chExt cx="5535674" cy="745936"/>
              </a:xfrm>
            </p:grpSpPr>
            <p:pic>
              <p:nvPicPr>
                <p:cNvPr id="136" name="Picture 135">
                  <a:extLst>
                    <a:ext uri="{FF2B5EF4-FFF2-40B4-BE49-F238E27FC236}">
                      <a16:creationId xmlns:a16="http://schemas.microsoft.com/office/drawing/2014/main" id="{E8EFAFCD-00A6-9944-9D85-582F05AB4CC7}"/>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37" name="Picture 136">
                  <a:extLst>
                    <a:ext uri="{FF2B5EF4-FFF2-40B4-BE49-F238E27FC236}">
                      <a16:creationId xmlns:a16="http://schemas.microsoft.com/office/drawing/2014/main" id="{54139528-DA1E-EA43-A13B-1E32EA0F26BD}"/>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38" name="Picture 137">
                  <a:extLst>
                    <a:ext uri="{FF2B5EF4-FFF2-40B4-BE49-F238E27FC236}">
                      <a16:creationId xmlns:a16="http://schemas.microsoft.com/office/drawing/2014/main" id="{B7D33F5B-D82D-0142-90F1-07AA0B50B37C}"/>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39" name="Picture 138">
                  <a:extLst>
                    <a:ext uri="{FF2B5EF4-FFF2-40B4-BE49-F238E27FC236}">
                      <a16:creationId xmlns:a16="http://schemas.microsoft.com/office/drawing/2014/main" id="{CC7AD683-CB26-ED45-9511-9DAB139064C6}"/>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40" name="Picture 139">
                  <a:extLst>
                    <a:ext uri="{FF2B5EF4-FFF2-40B4-BE49-F238E27FC236}">
                      <a16:creationId xmlns:a16="http://schemas.microsoft.com/office/drawing/2014/main" id="{EA30C539-5963-AA4D-82D2-61A134D908BA}"/>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41" name="Picture 140">
                  <a:extLst>
                    <a:ext uri="{FF2B5EF4-FFF2-40B4-BE49-F238E27FC236}">
                      <a16:creationId xmlns:a16="http://schemas.microsoft.com/office/drawing/2014/main" id="{E8537574-BF7A-604C-A711-4B1A3B6A05CB}"/>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42" name="Picture 141">
                  <a:extLst>
                    <a:ext uri="{FF2B5EF4-FFF2-40B4-BE49-F238E27FC236}">
                      <a16:creationId xmlns:a16="http://schemas.microsoft.com/office/drawing/2014/main" id="{B1E3CB8C-01C0-474E-A26A-D42AD6EED683}"/>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43" name="Picture 142">
                  <a:extLst>
                    <a:ext uri="{FF2B5EF4-FFF2-40B4-BE49-F238E27FC236}">
                      <a16:creationId xmlns:a16="http://schemas.microsoft.com/office/drawing/2014/main" id="{8E04BC90-5CC4-0C46-A973-301FF1794751}"/>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127" name="Group 126">
                <a:extLst>
                  <a:ext uri="{FF2B5EF4-FFF2-40B4-BE49-F238E27FC236}">
                    <a16:creationId xmlns:a16="http://schemas.microsoft.com/office/drawing/2014/main" id="{DA868886-ACAA-F34B-9FCC-804244EBB8B5}"/>
                  </a:ext>
                </a:extLst>
              </p:cNvPr>
              <p:cNvGrpSpPr/>
              <p:nvPr/>
            </p:nvGrpSpPr>
            <p:grpSpPr>
              <a:xfrm>
                <a:off x="6238877" y="1296069"/>
                <a:ext cx="5535674" cy="745936"/>
                <a:chOff x="6238877" y="394369"/>
                <a:chExt cx="5535674" cy="745936"/>
              </a:xfrm>
            </p:grpSpPr>
            <p:pic>
              <p:nvPicPr>
                <p:cNvPr id="128" name="Picture 127">
                  <a:extLst>
                    <a:ext uri="{FF2B5EF4-FFF2-40B4-BE49-F238E27FC236}">
                      <a16:creationId xmlns:a16="http://schemas.microsoft.com/office/drawing/2014/main" id="{224F75AF-DC4B-C240-B749-E0F0EE02E58B}"/>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29" name="Picture 128">
                  <a:extLst>
                    <a:ext uri="{FF2B5EF4-FFF2-40B4-BE49-F238E27FC236}">
                      <a16:creationId xmlns:a16="http://schemas.microsoft.com/office/drawing/2014/main" id="{4F6BA2B4-18E9-E242-A319-FB6493EF1AC4}"/>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30" name="Picture 129">
                  <a:extLst>
                    <a:ext uri="{FF2B5EF4-FFF2-40B4-BE49-F238E27FC236}">
                      <a16:creationId xmlns:a16="http://schemas.microsoft.com/office/drawing/2014/main" id="{0B874B4F-A89A-E842-A609-F0C0DABC11EA}"/>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31" name="Picture 130">
                  <a:extLst>
                    <a:ext uri="{FF2B5EF4-FFF2-40B4-BE49-F238E27FC236}">
                      <a16:creationId xmlns:a16="http://schemas.microsoft.com/office/drawing/2014/main" id="{EB38761B-55DB-E243-A7A5-3AE503BCEA39}"/>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32" name="Picture 131">
                  <a:extLst>
                    <a:ext uri="{FF2B5EF4-FFF2-40B4-BE49-F238E27FC236}">
                      <a16:creationId xmlns:a16="http://schemas.microsoft.com/office/drawing/2014/main" id="{1DEE4301-B2B6-F841-B946-1BEC7626909C}"/>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33" name="Picture 132">
                  <a:extLst>
                    <a:ext uri="{FF2B5EF4-FFF2-40B4-BE49-F238E27FC236}">
                      <a16:creationId xmlns:a16="http://schemas.microsoft.com/office/drawing/2014/main" id="{2C85052E-798B-B14E-8BD2-F266CFCF2A3F}"/>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34" name="Picture 133">
                  <a:extLst>
                    <a:ext uri="{FF2B5EF4-FFF2-40B4-BE49-F238E27FC236}">
                      <a16:creationId xmlns:a16="http://schemas.microsoft.com/office/drawing/2014/main" id="{F771C328-43CE-934C-BFC8-6ED9A0A8788F}"/>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35" name="Picture 134">
                  <a:extLst>
                    <a:ext uri="{FF2B5EF4-FFF2-40B4-BE49-F238E27FC236}">
                      <a16:creationId xmlns:a16="http://schemas.microsoft.com/office/drawing/2014/main" id="{9D8C76E8-52C9-6548-AAE5-E472811F869B}"/>
                    </a:ext>
                  </a:extLst>
                </p:cNvPr>
                <p:cNvPicPr>
                  <a:picLocks noChangeAspect="1"/>
                </p:cNvPicPr>
                <p:nvPr/>
              </p:nvPicPr>
              <p:blipFill>
                <a:blip r:embed="rId3"/>
                <a:stretch>
                  <a:fillRect/>
                </a:stretch>
              </p:blipFill>
              <p:spPr>
                <a:xfrm>
                  <a:off x="6988177" y="718879"/>
                  <a:ext cx="244653" cy="421426"/>
                </a:xfrm>
                <a:prstGeom prst="rect">
                  <a:avLst/>
                </a:prstGeom>
              </p:spPr>
            </p:pic>
          </p:grpSp>
        </p:grpSp>
        <p:grpSp>
          <p:nvGrpSpPr>
            <p:cNvPr id="73" name="Group 72">
              <a:extLst>
                <a:ext uri="{FF2B5EF4-FFF2-40B4-BE49-F238E27FC236}">
                  <a16:creationId xmlns:a16="http://schemas.microsoft.com/office/drawing/2014/main" id="{DCB83AAF-ED35-A049-AABF-C9135D5DD78A}"/>
                </a:ext>
              </a:extLst>
            </p:cNvPr>
            <p:cNvGrpSpPr/>
            <p:nvPr/>
          </p:nvGrpSpPr>
          <p:grpSpPr>
            <a:xfrm>
              <a:off x="6238877" y="4040917"/>
              <a:ext cx="5535674" cy="1647636"/>
              <a:chOff x="6238877" y="394369"/>
              <a:chExt cx="5535674" cy="1647636"/>
            </a:xfrm>
          </p:grpSpPr>
          <p:grpSp>
            <p:nvGrpSpPr>
              <p:cNvPr id="108" name="Group 107">
                <a:extLst>
                  <a:ext uri="{FF2B5EF4-FFF2-40B4-BE49-F238E27FC236}">
                    <a16:creationId xmlns:a16="http://schemas.microsoft.com/office/drawing/2014/main" id="{9F2E5089-B14A-9742-9076-60522A230567}"/>
                  </a:ext>
                </a:extLst>
              </p:cNvPr>
              <p:cNvGrpSpPr/>
              <p:nvPr/>
            </p:nvGrpSpPr>
            <p:grpSpPr>
              <a:xfrm>
                <a:off x="6238877" y="394369"/>
                <a:ext cx="5535674" cy="745936"/>
                <a:chOff x="6238877" y="394369"/>
                <a:chExt cx="5535674" cy="745936"/>
              </a:xfrm>
            </p:grpSpPr>
            <p:pic>
              <p:nvPicPr>
                <p:cNvPr id="118" name="Picture 117">
                  <a:extLst>
                    <a:ext uri="{FF2B5EF4-FFF2-40B4-BE49-F238E27FC236}">
                      <a16:creationId xmlns:a16="http://schemas.microsoft.com/office/drawing/2014/main" id="{E307ACCD-BBCA-AE49-8895-8B05C679DF7E}"/>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19" name="Picture 118">
                  <a:extLst>
                    <a:ext uri="{FF2B5EF4-FFF2-40B4-BE49-F238E27FC236}">
                      <a16:creationId xmlns:a16="http://schemas.microsoft.com/office/drawing/2014/main" id="{A351233D-9CD6-6848-8852-F6F9175E0560}"/>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20" name="Picture 119">
                  <a:extLst>
                    <a:ext uri="{FF2B5EF4-FFF2-40B4-BE49-F238E27FC236}">
                      <a16:creationId xmlns:a16="http://schemas.microsoft.com/office/drawing/2014/main" id="{277C3285-4221-0E46-9C68-9E9756B39B21}"/>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21" name="Picture 120">
                  <a:extLst>
                    <a:ext uri="{FF2B5EF4-FFF2-40B4-BE49-F238E27FC236}">
                      <a16:creationId xmlns:a16="http://schemas.microsoft.com/office/drawing/2014/main" id="{34D9B167-B2D4-0441-B0D2-01D074A853E3}"/>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22" name="Picture 121">
                  <a:extLst>
                    <a:ext uri="{FF2B5EF4-FFF2-40B4-BE49-F238E27FC236}">
                      <a16:creationId xmlns:a16="http://schemas.microsoft.com/office/drawing/2014/main" id="{9CCDDCA1-DCC7-1F47-BF8B-DB65F0029CEE}"/>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23" name="Picture 122">
                  <a:extLst>
                    <a:ext uri="{FF2B5EF4-FFF2-40B4-BE49-F238E27FC236}">
                      <a16:creationId xmlns:a16="http://schemas.microsoft.com/office/drawing/2014/main" id="{AECD938B-175C-9442-BB8F-84775EBDFAAA}"/>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24" name="Picture 123">
                  <a:extLst>
                    <a:ext uri="{FF2B5EF4-FFF2-40B4-BE49-F238E27FC236}">
                      <a16:creationId xmlns:a16="http://schemas.microsoft.com/office/drawing/2014/main" id="{CC17190A-CBB2-1D46-9858-4011D7E31E6E}"/>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25" name="Picture 124">
                  <a:extLst>
                    <a:ext uri="{FF2B5EF4-FFF2-40B4-BE49-F238E27FC236}">
                      <a16:creationId xmlns:a16="http://schemas.microsoft.com/office/drawing/2014/main" id="{DB57266D-E7F2-6C41-9A2F-259C3330E910}"/>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109" name="Group 108">
                <a:extLst>
                  <a:ext uri="{FF2B5EF4-FFF2-40B4-BE49-F238E27FC236}">
                    <a16:creationId xmlns:a16="http://schemas.microsoft.com/office/drawing/2014/main" id="{23E64EBD-0CC7-4D49-ACA3-A47CB4725BCC}"/>
                  </a:ext>
                </a:extLst>
              </p:cNvPr>
              <p:cNvGrpSpPr/>
              <p:nvPr/>
            </p:nvGrpSpPr>
            <p:grpSpPr>
              <a:xfrm>
                <a:off x="6238877" y="1296069"/>
                <a:ext cx="5535674" cy="745936"/>
                <a:chOff x="6238877" y="394369"/>
                <a:chExt cx="5535674" cy="745936"/>
              </a:xfrm>
            </p:grpSpPr>
            <p:pic>
              <p:nvPicPr>
                <p:cNvPr id="110" name="Picture 109">
                  <a:extLst>
                    <a:ext uri="{FF2B5EF4-FFF2-40B4-BE49-F238E27FC236}">
                      <a16:creationId xmlns:a16="http://schemas.microsoft.com/office/drawing/2014/main" id="{1FF296B1-7A51-4B4A-B3A1-551F3A9713F6}"/>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11" name="Picture 110">
                  <a:extLst>
                    <a:ext uri="{FF2B5EF4-FFF2-40B4-BE49-F238E27FC236}">
                      <a16:creationId xmlns:a16="http://schemas.microsoft.com/office/drawing/2014/main" id="{AA29D605-CC41-A349-896C-A8D6479F9030}"/>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12" name="Picture 111">
                  <a:extLst>
                    <a:ext uri="{FF2B5EF4-FFF2-40B4-BE49-F238E27FC236}">
                      <a16:creationId xmlns:a16="http://schemas.microsoft.com/office/drawing/2014/main" id="{F114C4A5-23E3-A049-B69C-EF24A0F9F343}"/>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13" name="Picture 112">
                  <a:extLst>
                    <a:ext uri="{FF2B5EF4-FFF2-40B4-BE49-F238E27FC236}">
                      <a16:creationId xmlns:a16="http://schemas.microsoft.com/office/drawing/2014/main" id="{A3B29882-F403-DD4F-8208-A2A8236E0C18}"/>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14" name="Picture 113">
                  <a:extLst>
                    <a:ext uri="{FF2B5EF4-FFF2-40B4-BE49-F238E27FC236}">
                      <a16:creationId xmlns:a16="http://schemas.microsoft.com/office/drawing/2014/main" id="{05A10E24-E52A-C747-AD4D-40EF34531FF7}"/>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15" name="Picture 114">
                  <a:extLst>
                    <a:ext uri="{FF2B5EF4-FFF2-40B4-BE49-F238E27FC236}">
                      <a16:creationId xmlns:a16="http://schemas.microsoft.com/office/drawing/2014/main" id="{C632C53E-7600-F74B-8F21-4D13EB32381B}"/>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16" name="Picture 115">
                  <a:extLst>
                    <a:ext uri="{FF2B5EF4-FFF2-40B4-BE49-F238E27FC236}">
                      <a16:creationId xmlns:a16="http://schemas.microsoft.com/office/drawing/2014/main" id="{467130D2-0288-FC41-95CB-AD693680B146}"/>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17" name="Picture 116">
                  <a:extLst>
                    <a:ext uri="{FF2B5EF4-FFF2-40B4-BE49-F238E27FC236}">
                      <a16:creationId xmlns:a16="http://schemas.microsoft.com/office/drawing/2014/main" id="{51D82F32-1082-6346-B416-BC0451498194}"/>
                    </a:ext>
                  </a:extLst>
                </p:cNvPr>
                <p:cNvPicPr>
                  <a:picLocks noChangeAspect="1"/>
                </p:cNvPicPr>
                <p:nvPr/>
              </p:nvPicPr>
              <p:blipFill>
                <a:blip r:embed="rId3"/>
                <a:stretch>
                  <a:fillRect/>
                </a:stretch>
              </p:blipFill>
              <p:spPr>
                <a:xfrm>
                  <a:off x="6988177" y="718879"/>
                  <a:ext cx="244653" cy="421426"/>
                </a:xfrm>
                <a:prstGeom prst="rect">
                  <a:avLst/>
                </a:prstGeom>
              </p:spPr>
            </p:pic>
          </p:grpSp>
        </p:grpSp>
        <p:grpSp>
          <p:nvGrpSpPr>
            <p:cNvPr id="74" name="Group 73">
              <a:extLst>
                <a:ext uri="{FF2B5EF4-FFF2-40B4-BE49-F238E27FC236}">
                  <a16:creationId xmlns:a16="http://schemas.microsoft.com/office/drawing/2014/main" id="{3445FFA5-D248-E94F-A955-39A25054E706}"/>
                </a:ext>
              </a:extLst>
            </p:cNvPr>
            <p:cNvGrpSpPr/>
            <p:nvPr/>
          </p:nvGrpSpPr>
          <p:grpSpPr>
            <a:xfrm>
              <a:off x="6238877" y="5849169"/>
              <a:ext cx="5535674" cy="1008831"/>
              <a:chOff x="6238877" y="394369"/>
              <a:chExt cx="5535674" cy="1008831"/>
            </a:xfrm>
          </p:grpSpPr>
          <p:grpSp>
            <p:nvGrpSpPr>
              <p:cNvPr id="94" name="Group 93">
                <a:extLst>
                  <a:ext uri="{FF2B5EF4-FFF2-40B4-BE49-F238E27FC236}">
                    <a16:creationId xmlns:a16="http://schemas.microsoft.com/office/drawing/2014/main" id="{9A6ADF50-385A-BC42-835D-88DD173D0116}"/>
                  </a:ext>
                </a:extLst>
              </p:cNvPr>
              <p:cNvGrpSpPr/>
              <p:nvPr/>
            </p:nvGrpSpPr>
            <p:grpSpPr>
              <a:xfrm>
                <a:off x="6238877" y="394369"/>
                <a:ext cx="5535674" cy="745936"/>
                <a:chOff x="6238877" y="394369"/>
                <a:chExt cx="5535674" cy="745936"/>
              </a:xfrm>
            </p:grpSpPr>
            <p:pic>
              <p:nvPicPr>
                <p:cNvPr id="100" name="Picture 99">
                  <a:extLst>
                    <a:ext uri="{FF2B5EF4-FFF2-40B4-BE49-F238E27FC236}">
                      <a16:creationId xmlns:a16="http://schemas.microsoft.com/office/drawing/2014/main" id="{7216A813-9927-474A-9346-22AD4166DF38}"/>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101" name="Picture 100">
                  <a:extLst>
                    <a:ext uri="{FF2B5EF4-FFF2-40B4-BE49-F238E27FC236}">
                      <a16:creationId xmlns:a16="http://schemas.microsoft.com/office/drawing/2014/main" id="{C833EEB0-8A54-8C4F-9F31-095D65E5F921}"/>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102" name="Picture 101">
                  <a:extLst>
                    <a:ext uri="{FF2B5EF4-FFF2-40B4-BE49-F238E27FC236}">
                      <a16:creationId xmlns:a16="http://schemas.microsoft.com/office/drawing/2014/main" id="{0E3CE198-FFF3-0148-8E3C-8C8C97BF7302}"/>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103" name="Picture 102">
                  <a:extLst>
                    <a:ext uri="{FF2B5EF4-FFF2-40B4-BE49-F238E27FC236}">
                      <a16:creationId xmlns:a16="http://schemas.microsoft.com/office/drawing/2014/main" id="{F1A5920D-F829-9F4A-9F11-10A18A2AC19F}"/>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104" name="Picture 103">
                  <a:extLst>
                    <a:ext uri="{FF2B5EF4-FFF2-40B4-BE49-F238E27FC236}">
                      <a16:creationId xmlns:a16="http://schemas.microsoft.com/office/drawing/2014/main" id="{DB354C7E-F478-3B49-B934-9DC40AE5A38C}"/>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105" name="Picture 104">
                  <a:extLst>
                    <a:ext uri="{FF2B5EF4-FFF2-40B4-BE49-F238E27FC236}">
                      <a16:creationId xmlns:a16="http://schemas.microsoft.com/office/drawing/2014/main" id="{414AB046-41C4-1745-A7B1-7E09B8FAB1AA}"/>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106" name="Picture 105">
                  <a:extLst>
                    <a:ext uri="{FF2B5EF4-FFF2-40B4-BE49-F238E27FC236}">
                      <a16:creationId xmlns:a16="http://schemas.microsoft.com/office/drawing/2014/main" id="{32FC108E-C2C8-7441-BF15-CF6069DD3C35}"/>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107" name="Picture 106">
                  <a:extLst>
                    <a:ext uri="{FF2B5EF4-FFF2-40B4-BE49-F238E27FC236}">
                      <a16:creationId xmlns:a16="http://schemas.microsoft.com/office/drawing/2014/main" id="{E8597C6A-420F-8245-BFA2-63D986C93307}"/>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95" name="Group 94">
                <a:extLst>
                  <a:ext uri="{FF2B5EF4-FFF2-40B4-BE49-F238E27FC236}">
                    <a16:creationId xmlns:a16="http://schemas.microsoft.com/office/drawing/2014/main" id="{8C9D8714-94D3-054B-A0DF-D88ECD437CE3}"/>
                  </a:ext>
                </a:extLst>
              </p:cNvPr>
              <p:cNvGrpSpPr/>
              <p:nvPr/>
            </p:nvGrpSpPr>
            <p:grpSpPr>
              <a:xfrm>
                <a:off x="6238877" y="1296069"/>
                <a:ext cx="4778553" cy="107131"/>
                <a:chOff x="6238877" y="394369"/>
                <a:chExt cx="4778553" cy="107131"/>
              </a:xfrm>
            </p:grpSpPr>
            <p:pic>
              <p:nvPicPr>
                <p:cNvPr id="96" name="Picture 95">
                  <a:extLst>
                    <a:ext uri="{FF2B5EF4-FFF2-40B4-BE49-F238E27FC236}">
                      <a16:creationId xmlns:a16="http://schemas.microsoft.com/office/drawing/2014/main" id="{81BAD83B-1CAF-5741-8886-84B74CA790FD}"/>
                    </a:ext>
                  </a:extLst>
                </p:cNvPr>
                <p:cNvPicPr>
                  <a:picLocks noChangeAspect="1"/>
                </p:cNvPicPr>
                <p:nvPr/>
              </p:nvPicPr>
              <p:blipFill rotWithShape="1">
                <a:blip r:embed="rId3"/>
                <a:srcRect b="74579"/>
                <a:stretch/>
              </p:blipFill>
              <p:spPr>
                <a:xfrm>
                  <a:off x="6238877" y="394369"/>
                  <a:ext cx="244653" cy="107131"/>
                </a:xfrm>
                <a:prstGeom prst="rect">
                  <a:avLst/>
                </a:prstGeom>
              </p:spPr>
            </p:pic>
            <p:pic>
              <p:nvPicPr>
                <p:cNvPr id="97" name="Picture 96">
                  <a:extLst>
                    <a:ext uri="{FF2B5EF4-FFF2-40B4-BE49-F238E27FC236}">
                      <a16:creationId xmlns:a16="http://schemas.microsoft.com/office/drawing/2014/main" id="{59D2130F-D78B-8B49-AE56-3BB97E176449}"/>
                    </a:ext>
                  </a:extLst>
                </p:cNvPr>
                <p:cNvPicPr>
                  <a:picLocks noChangeAspect="1"/>
                </p:cNvPicPr>
                <p:nvPr/>
              </p:nvPicPr>
              <p:blipFill rotWithShape="1">
                <a:blip r:embed="rId3"/>
                <a:srcRect b="74579"/>
                <a:stretch/>
              </p:blipFill>
              <p:spPr>
                <a:xfrm>
                  <a:off x="7747002" y="394369"/>
                  <a:ext cx="244653" cy="107131"/>
                </a:xfrm>
                <a:prstGeom prst="rect">
                  <a:avLst/>
                </a:prstGeom>
              </p:spPr>
            </p:pic>
            <p:pic>
              <p:nvPicPr>
                <p:cNvPr id="98" name="Picture 97">
                  <a:extLst>
                    <a:ext uri="{FF2B5EF4-FFF2-40B4-BE49-F238E27FC236}">
                      <a16:creationId xmlns:a16="http://schemas.microsoft.com/office/drawing/2014/main" id="{F55A5612-4236-3C4E-BA6E-6E565B5F9602}"/>
                    </a:ext>
                  </a:extLst>
                </p:cNvPr>
                <p:cNvPicPr>
                  <a:picLocks noChangeAspect="1"/>
                </p:cNvPicPr>
                <p:nvPr/>
              </p:nvPicPr>
              <p:blipFill rotWithShape="1">
                <a:blip r:embed="rId3"/>
                <a:srcRect b="74579"/>
                <a:stretch/>
              </p:blipFill>
              <p:spPr>
                <a:xfrm>
                  <a:off x="9264652" y="394369"/>
                  <a:ext cx="244653" cy="107131"/>
                </a:xfrm>
                <a:prstGeom prst="rect">
                  <a:avLst/>
                </a:prstGeom>
              </p:spPr>
            </p:pic>
            <p:pic>
              <p:nvPicPr>
                <p:cNvPr id="99" name="Picture 98">
                  <a:extLst>
                    <a:ext uri="{FF2B5EF4-FFF2-40B4-BE49-F238E27FC236}">
                      <a16:creationId xmlns:a16="http://schemas.microsoft.com/office/drawing/2014/main" id="{B1EF928D-668D-9E42-BC80-51224ABD6DD6}"/>
                    </a:ext>
                  </a:extLst>
                </p:cNvPr>
                <p:cNvPicPr>
                  <a:picLocks noChangeAspect="1"/>
                </p:cNvPicPr>
                <p:nvPr/>
              </p:nvPicPr>
              <p:blipFill rotWithShape="1">
                <a:blip r:embed="rId3"/>
                <a:srcRect b="74579"/>
                <a:stretch/>
              </p:blipFill>
              <p:spPr>
                <a:xfrm>
                  <a:off x="10772777" y="394369"/>
                  <a:ext cx="244653" cy="107131"/>
                </a:xfrm>
                <a:prstGeom prst="rect">
                  <a:avLst/>
                </a:prstGeom>
              </p:spPr>
            </p:pic>
          </p:grpSp>
        </p:grpSp>
        <p:grpSp>
          <p:nvGrpSpPr>
            <p:cNvPr id="75" name="Group 74">
              <a:extLst>
                <a:ext uri="{FF2B5EF4-FFF2-40B4-BE49-F238E27FC236}">
                  <a16:creationId xmlns:a16="http://schemas.microsoft.com/office/drawing/2014/main" id="{92FA1534-222E-8548-BE10-6BD43E625F8E}"/>
                </a:ext>
              </a:extLst>
            </p:cNvPr>
            <p:cNvGrpSpPr/>
            <p:nvPr/>
          </p:nvGrpSpPr>
          <p:grpSpPr>
            <a:xfrm>
              <a:off x="6238877" y="393700"/>
              <a:ext cx="5535674" cy="1647636"/>
              <a:chOff x="6238877" y="394369"/>
              <a:chExt cx="5535674" cy="1647636"/>
            </a:xfrm>
          </p:grpSpPr>
          <p:grpSp>
            <p:nvGrpSpPr>
              <p:cNvPr id="76" name="Group 75">
                <a:extLst>
                  <a:ext uri="{FF2B5EF4-FFF2-40B4-BE49-F238E27FC236}">
                    <a16:creationId xmlns:a16="http://schemas.microsoft.com/office/drawing/2014/main" id="{7BEB31E0-20EA-4240-A4EA-04B73BE64A45}"/>
                  </a:ext>
                </a:extLst>
              </p:cNvPr>
              <p:cNvGrpSpPr/>
              <p:nvPr/>
            </p:nvGrpSpPr>
            <p:grpSpPr>
              <a:xfrm>
                <a:off x="6238877" y="394369"/>
                <a:ext cx="5535674" cy="745936"/>
                <a:chOff x="6238877" y="394369"/>
                <a:chExt cx="5535674" cy="745936"/>
              </a:xfrm>
            </p:grpSpPr>
            <p:pic>
              <p:nvPicPr>
                <p:cNvPr id="86" name="Picture 85">
                  <a:extLst>
                    <a:ext uri="{FF2B5EF4-FFF2-40B4-BE49-F238E27FC236}">
                      <a16:creationId xmlns:a16="http://schemas.microsoft.com/office/drawing/2014/main" id="{EE8A6203-080A-3244-B4A5-7B946ABB0EF6}"/>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87" name="Picture 86">
                  <a:extLst>
                    <a:ext uri="{FF2B5EF4-FFF2-40B4-BE49-F238E27FC236}">
                      <a16:creationId xmlns:a16="http://schemas.microsoft.com/office/drawing/2014/main" id="{F33A84E0-5F64-174C-BDDA-D902AFDEB126}"/>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88" name="Picture 87">
                  <a:extLst>
                    <a:ext uri="{FF2B5EF4-FFF2-40B4-BE49-F238E27FC236}">
                      <a16:creationId xmlns:a16="http://schemas.microsoft.com/office/drawing/2014/main" id="{A7C103F6-8E3E-E54C-92C0-E3CF3F05E86C}"/>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89" name="Picture 88">
                  <a:extLst>
                    <a:ext uri="{FF2B5EF4-FFF2-40B4-BE49-F238E27FC236}">
                      <a16:creationId xmlns:a16="http://schemas.microsoft.com/office/drawing/2014/main" id="{92E22192-B46E-134E-92CB-F452533EF2DE}"/>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90" name="Picture 89">
                  <a:extLst>
                    <a:ext uri="{FF2B5EF4-FFF2-40B4-BE49-F238E27FC236}">
                      <a16:creationId xmlns:a16="http://schemas.microsoft.com/office/drawing/2014/main" id="{3D85E242-7AB2-1440-A337-5A15469A2CB4}"/>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91" name="Picture 90">
                  <a:extLst>
                    <a:ext uri="{FF2B5EF4-FFF2-40B4-BE49-F238E27FC236}">
                      <a16:creationId xmlns:a16="http://schemas.microsoft.com/office/drawing/2014/main" id="{C055E234-79A9-0F49-9922-ED49BFC0866B}"/>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92" name="Picture 91">
                  <a:extLst>
                    <a:ext uri="{FF2B5EF4-FFF2-40B4-BE49-F238E27FC236}">
                      <a16:creationId xmlns:a16="http://schemas.microsoft.com/office/drawing/2014/main" id="{84AAAE29-ADEF-224C-AFD4-E75C849A4B63}"/>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93" name="Picture 92">
                  <a:extLst>
                    <a:ext uri="{FF2B5EF4-FFF2-40B4-BE49-F238E27FC236}">
                      <a16:creationId xmlns:a16="http://schemas.microsoft.com/office/drawing/2014/main" id="{2F6B299E-B5B2-3949-AFDC-9602C2C7BEAA}"/>
                    </a:ext>
                  </a:extLst>
                </p:cNvPr>
                <p:cNvPicPr>
                  <a:picLocks noChangeAspect="1"/>
                </p:cNvPicPr>
                <p:nvPr/>
              </p:nvPicPr>
              <p:blipFill>
                <a:blip r:embed="rId3"/>
                <a:stretch>
                  <a:fillRect/>
                </a:stretch>
              </p:blipFill>
              <p:spPr>
                <a:xfrm>
                  <a:off x="6988177" y="718879"/>
                  <a:ext cx="244653" cy="421426"/>
                </a:xfrm>
                <a:prstGeom prst="rect">
                  <a:avLst/>
                </a:prstGeom>
              </p:spPr>
            </p:pic>
          </p:grpSp>
          <p:grpSp>
            <p:nvGrpSpPr>
              <p:cNvPr id="77" name="Group 76">
                <a:extLst>
                  <a:ext uri="{FF2B5EF4-FFF2-40B4-BE49-F238E27FC236}">
                    <a16:creationId xmlns:a16="http://schemas.microsoft.com/office/drawing/2014/main" id="{ADEDE811-86B0-3C41-977A-A795C3B1D5BF}"/>
                  </a:ext>
                </a:extLst>
              </p:cNvPr>
              <p:cNvGrpSpPr/>
              <p:nvPr/>
            </p:nvGrpSpPr>
            <p:grpSpPr>
              <a:xfrm>
                <a:off x="6238877" y="1296069"/>
                <a:ext cx="5535674" cy="745936"/>
                <a:chOff x="6238877" y="394369"/>
                <a:chExt cx="5535674" cy="745936"/>
              </a:xfrm>
            </p:grpSpPr>
            <p:pic>
              <p:nvPicPr>
                <p:cNvPr id="78" name="Picture 77">
                  <a:extLst>
                    <a:ext uri="{FF2B5EF4-FFF2-40B4-BE49-F238E27FC236}">
                      <a16:creationId xmlns:a16="http://schemas.microsoft.com/office/drawing/2014/main" id="{96315FAB-71BA-DD45-9FDE-003EF845F219}"/>
                    </a:ext>
                  </a:extLst>
                </p:cNvPr>
                <p:cNvPicPr>
                  <a:picLocks noChangeAspect="1"/>
                </p:cNvPicPr>
                <p:nvPr/>
              </p:nvPicPr>
              <p:blipFill>
                <a:blip r:embed="rId3"/>
                <a:stretch>
                  <a:fillRect/>
                </a:stretch>
              </p:blipFill>
              <p:spPr>
                <a:xfrm>
                  <a:off x="6238877" y="394369"/>
                  <a:ext cx="244653" cy="421426"/>
                </a:xfrm>
                <a:prstGeom prst="rect">
                  <a:avLst/>
                </a:prstGeom>
              </p:spPr>
            </p:pic>
            <p:pic>
              <p:nvPicPr>
                <p:cNvPr id="79" name="Picture 78">
                  <a:extLst>
                    <a:ext uri="{FF2B5EF4-FFF2-40B4-BE49-F238E27FC236}">
                      <a16:creationId xmlns:a16="http://schemas.microsoft.com/office/drawing/2014/main" id="{501289DC-2B2D-3442-A8C0-B530C86A2729}"/>
                    </a:ext>
                  </a:extLst>
                </p:cNvPr>
                <p:cNvPicPr>
                  <a:picLocks noChangeAspect="1"/>
                </p:cNvPicPr>
                <p:nvPr/>
              </p:nvPicPr>
              <p:blipFill>
                <a:blip r:embed="rId3"/>
                <a:stretch>
                  <a:fillRect/>
                </a:stretch>
              </p:blipFill>
              <p:spPr>
                <a:xfrm>
                  <a:off x="7747002" y="394369"/>
                  <a:ext cx="244653" cy="421426"/>
                </a:xfrm>
                <a:prstGeom prst="rect">
                  <a:avLst/>
                </a:prstGeom>
              </p:spPr>
            </p:pic>
            <p:pic>
              <p:nvPicPr>
                <p:cNvPr id="80" name="Picture 79">
                  <a:extLst>
                    <a:ext uri="{FF2B5EF4-FFF2-40B4-BE49-F238E27FC236}">
                      <a16:creationId xmlns:a16="http://schemas.microsoft.com/office/drawing/2014/main" id="{F436110F-0A4F-1348-A72A-F0A0220CB4DA}"/>
                    </a:ext>
                  </a:extLst>
                </p:cNvPr>
                <p:cNvPicPr>
                  <a:picLocks noChangeAspect="1"/>
                </p:cNvPicPr>
                <p:nvPr/>
              </p:nvPicPr>
              <p:blipFill>
                <a:blip r:embed="rId3"/>
                <a:stretch>
                  <a:fillRect/>
                </a:stretch>
              </p:blipFill>
              <p:spPr>
                <a:xfrm>
                  <a:off x="9264652" y="394369"/>
                  <a:ext cx="244653" cy="421426"/>
                </a:xfrm>
                <a:prstGeom prst="rect">
                  <a:avLst/>
                </a:prstGeom>
              </p:spPr>
            </p:pic>
            <p:pic>
              <p:nvPicPr>
                <p:cNvPr id="81" name="Picture 80">
                  <a:extLst>
                    <a:ext uri="{FF2B5EF4-FFF2-40B4-BE49-F238E27FC236}">
                      <a16:creationId xmlns:a16="http://schemas.microsoft.com/office/drawing/2014/main" id="{C899B11D-2E31-DB4B-8349-31FB018FA2D4}"/>
                    </a:ext>
                  </a:extLst>
                </p:cNvPr>
                <p:cNvPicPr>
                  <a:picLocks noChangeAspect="1"/>
                </p:cNvPicPr>
                <p:nvPr/>
              </p:nvPicPr>
              <p:blipFill>
                <a:blip r:embed="rId3"/>
                <a:stretch>
                  <a:fillRect/>
                </a:stretch>
              </p:blipFill>
              <p:spPr>
                <a:xfrm>
                  <a:off x="10772777" y="394369"/>
                  <a:ext cx="244653" cy="421426"/>
                </a:xfrm>
                <a:prstGeom prst="rect">
                  <a:avLst/>
                </a:prstGeom>
              </p:spPr>
            </p:pic>
            <p:pic>
              <p:nvPicPr>
                <p:cNvPr id="82" name="Picture 81">
                  <a:extLst>
                    <a:ext uri="{FF2B5EF4-FFF2-40B4-BE49-F238E27FC236}">
                      <a16:creationId xmlns:a16="http://schemas.microsoft.com/office/drawing/2014/main" id="{806B2C14-4DE8-2C46-B7B5-A5E0EFAAB4B7}"/>
                    </a:ext>
                  </a:extLst>
                </p:cNvPr>
                <p:cNvPicPr>
                  <a:picLocks noChangeAspect="1"/>
                </p:cNvPicPr>
                <p:nvPr/>
              </p:nvPicPr>
              <p:blipFill>
                <a:blip r:embed="rId3"/>
                <a:stretch>
                  <a:fillRect/>
                </a:stretch>
              </p:blipFill>
              <p:spPr>
                <a:xfrm>
                  <a:off x="11529898" y="718879"/>
                  <a:ext cx="244653" cy="421426"/>
                </a:xfrm>
                <a:prstGeom prst="rect">
                  <a:avLst/>
                </a:prstGeom>
              </p:spPr>
            </p:pic>
            <p:pic>
              <p:nvPicPr>
                <p:cNvPr id="83" name="Picture 82">
                  <a:extLst>
                    <a:ext uri="{FF2B5EF4-FFF2-40B4-BE49-F238E27FC236}">
                      <a16:creationId xmlns:a16="http://schemas.microsoft.com/office/drawing/2014/main" id="{28D99548-CAAA-8444-AB35-AD2FF29CAF46}"/>
                    </a:ext>
                  </a:extLst>
                </p:cNvPr>
                <p:cNvPicPr>
                  <a:picLocks noChangeAspect="1"/>
                </p:cNvPicPr>
                <p:nvPr/>
              </p:nvPicPr>
              <p:blipFill>
                <a:blip r:embed="rId3"/>
                <a:stretch>
                  <a:fillRect/>
                </a:stretch>
              </p:blipFill>
              <p:spPr>
                <a:xfrm>
                  <a:off x="10018714" y="718879"/>
                  <a:ext cx="244653" cy="421426"/>
                </a:xfrm>
                <a:prstGeom prst="rect">
                  <a:avLst/>
                </a:prstGeom>
              </p:spPr>
            </p:pic>
            <p:pic>
              <p:nvPicPr>
                <p:cNvPr id="84" name="Picture 83">
                  <a:extLst>
                    <a:ext uri="{FF2B5EF4-FFF2-40B4-BE49-F238E27FC236}">
                      <a16:creationId xmlns:a16="http://schemas.microsoft.com/office/drawing/2014/main" id="{E8FD8D8E-AD81-0E43-8F97-1EBA72F57A85}"/>
                    </a:ext>
                  </a:extLst>
                </p:cNvPr>
                <p:cNvPicPr>
                  <a:picLocks noChangeAspect="1"/>
                </p:cNvPicPr>
                <p:nvPr/>
              </p:nvPicPr>
              <p:blipFill>
                <a:blip r:embed="rId3"/>
                <a:stretch>
                  <a:fillRect/>
                </a:stretch>
              </p:blipFill>
              <p:spPr>
                <a:xfrm>
                  <a:off x="8501064" y="718879"/>
                  <a:ext cx="244653" cy="421426"/>
                </a:xfrm>
                <a:prstGeom prst="rect">
                  <a:avLst/>
                </a:prstGeom>
              </p:spPr>
            </p:pic>
            <p:pic>
              <p:nvPicPr>
                <p:cNvPr id="85" name="Picture 84">
                  <a:extLst>
                    <a:ext uri="{FF2B5EF4-FFF2-40B4-BE49-F238E27FC236}">
                      <a16:creationId xmlns:a16="http://schemas.microsoft.com/office/drawing/2014/main" id="{CADE6C59-ECFB-2D46-A24B-8618A32834C6}"/>
                    </a:ext>
                  </a:extLst>
                </p:cNvPr>
                <p:cNvPicPr>
                  <a:picLocks noChangeAspect="1"/>
                </p:cNvPicPr>
                <p:nvPr/>
              </p:nvPicPr>
              <p:blipFill>
                <a:blip r:embed="rId3"/>
                <a:stretch>
                  <a:fillRect/>
                </a:stretch>
              </p:blipFill>
              <p:spPr>
                <a:xfrm>
                  <a:off x="6988177" y="718879"/>
                  <a:ext cx="244653" cy="421426"/>
                </a:xfrm>
                <a:prstGeom prst="rect">
                  <a:avLst/>
                </a:prstGeom>
              </p:spPr>
            </p:pic>
          </p:grpSp>
        </p:grpSp>
      </p:grpSp>
    </p:spTree>
    <p:extLst>
      <p:ext uri="{BB962C8B-B14F-4D97-AF65-F5344CB8AC3E}">
        <p14:creationId xmlns:p14="http://schemas.microsoft.com/office/powerpoint/2010/main" val="2685670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_Title: Patter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grpSp>
        <p:nvGrpSpPr>
          <p:cNvPr id="78" name="Group 77">
            <a:extLst>
              <a:ext uri="{FF2B5EF4-FFF2-40B4-BE49-F238E27FC236}">
                <a16:creationId xmlns:a16="http://schemas.microsoft.com/office/drawing/2014/main" id="{4C1E5566-3C9A-1540-942F-3DED9D9AF41A}"/>
              </a:ext>
            </a:extLst>
          </p:cNvPr>
          <p:cNvGrpSpPr/>
          <p:nvPr userDrawn="1"/>
        </p:nvGrpSpPr>
        <p:grpSpPr>
          <a:xfrm>
            <a:off x="5919788" y="168274"/>
            <a:ext cx="6272212" cy="6521451"/>
            <a:chOff x="5919788" y="0"/>
            <a:chExt cx="6272212" cy="6521451"/>
          </a:xfrm>
        </p:grpSpPr>
        <p:pic>
          <p:nvPicPr>
            <p:cNvPr id="79" name="Picture 78">
              <a:extLst>
                <a:ext uri="{FF2B5EF4-FFF2-40B4-BE49-F238E27FC236}">
                  <a16:creationId xmlns:a16="http://schemas.microsoft.com/office/drawing/2014/main" id="{D17DBB2A-FA48-BF4B-BEEB-9C0DD71425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4672" t="28678" r="40273" b="1695"/>
            <a:stretch/>
          </p:blipFill>
          <p:spPr>
            <a:xfrm>
              <a:off x="6096000" y="0"/>
              <a:ext cx="6096000" cy="6521451"/>
            </a:xfrm>
            <a:prstGeom prst="rect">
              <a:avLst/>
            </a:prstGeom>
            <a:solidFill>
              <a:srgbClr val="000000"/>
            </a:solidFill>
            <a:ln>
              <a:noFill/>
            </a:ln>
          </p:spPr>
        </p:pic>
        <p:sp>
          <p:nvSpPr>
            <p:cNvPr id="80" name="Rectangle 79">
              <a:extLst>
                <a:ext uri="{FF2B5EF4-FFF2-40B4-BE49-F238E27FC236}">
                  <a16:creationId xmlns:a16="http://schemas.microsoft.com/office/drawing/2014/main" id="{59512B62-DA30-5A4E-A655-A26E880D72D4}"/>
                </a:ext>
              </a:extLst>
            </p:cNvPr>
            <p:cNvSpPr/>
            <p:nvPr userDrawn="1"/>
          </p:nvSpPr>
          <p:spPr>
            <a:xfrm>
              <a:off x="6096000" y="4555375"/>
              <a:ext cx="130175" cy="673331"/>
            </a:xfrm>
            <a:prstGeom prst="rect">
              <a:avLst/>
            </a:prstGeom>
            <a:solidFill>
              <a:srgbClr val="000000"/>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1" name="Oval 80">
              <a:extLst>
                <a:ext uri="{FF2B5EF4-FFF2-40B4-BE49-F238E27FC236}">
                  <a16:creationId xmlns:a16="http://schemas.microsoft.com/office/drawing/2014/main" id="{4A796631-5DF4-164E-95AC-54337C96D305}"/>
                </a:ext>
              </a:extLst>
            </p:cNvPr>
            <p:cNvSpPr>
              <a:spLocks noChangeAspect="1"/>
            </p:cNvSpPr>
            <p:nvPr userDrawn="1"/>
          </p:nvSpPr>
          <p:spPr>
            <a:xfrm>
              <a:off x="5919788" y="2536825"/>
              <a:ext cx="343960" cy="343960"/>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2" name="Oval 81">
              <a:extLst>
                <a:ext uri="{FF2B5EF4-FFF2-40B4-BE49-F238E27FC236}">
                  <a16:creationId xmlns:a16="http://schemas.microsoft.com/office/drawing/2014/main" id="{CABFDB38-1806-2945-97BE-A36FD10D773F}"/>
                </a:ext>
              </a:extLst>
            </p:cNvPr>
            <p:cNvSpPr/>
            <p:nvPr userDrawn="1"/>
          </p:nvSpPr>
          <p:spPr>
            <a:xfrm>
              <a:off x="6097588" y="3578225"/>
              <a:ext cx="343960" cy="343960"/>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3" name="Rectangle 82">
              <a:extLst>
                <a:ext uri="{FF2B5EF4-FFF2-40B4-BE49-F238E27FC236}">
                  <a16:creationId xmlns:a16="http://schemas.microsoft.com/office/drawing/2014/main" id="{86424DBD-101D-014D-870B-AB4F5E4F0275}"/>
                </a:ext>
              </a:extLst>
            </p:cNvPr>
            <p:cNvSpPr/>
            <p:nvPr userDrawn="1"/>
          </p:nvSpPr>
          <p:spPr>
            <a:xfrm>
              <a:off x="6096000" y="3438680"/>
              <a:ext cx="167748" cy="558800"/>
            </a:xfrm>
            <a:prstGeom prst="rect">
              <a:avLst/>
            </a:prstGeom>
            <a:solidFill>
              <a:srgbClr val="000000"/>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4" name="Oval 83">
              <a:extLst>
                <a:ext uri="{FF2B5EF4-FFF2-40B4-BE49-F238E27FC236}">
                  <a16:creationId xmlns:a16="http://schemas.microsoft.com/office/drawing/2014/main" id="{7E199F82-319F-DD4A-9C98-2A85607870E4}"/>
                </a:ext>
              </a:extLst>
            </p:cNvPr>
            <p:cNvSpPr>
              <a:spLocks noChangeAspect="1"/>
            </p:cNvSpPr>
            <p:nvPr userDrawn="1"/>
          </p:nvSpPr>
          <p:spPr>
            <a:xfrm>
              <a:off x="6091767" y="3578224"/>
              <a:ext cx="346075" cy="346075"/>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grpSp>
    </p:spTree>
    <p:extLst>
      <p:ext uri="{BB962C8B-B14F-4D97-AF65-F5344CB8AC3E}">
        <p14:creationId xmlns:p14="http://schemas.microsoft.com/office/powerpoint/2010/main" val="40267610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4_Title: Mountai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4" y="2258568"/>
            <a:ext cx="3820450"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pic>
        <p:nvPicPr>
          <p:cNvPr id="13" name="Picture 12">
            <a:extLst>
              <a:ext uri="{FF2B5EF4-FFF2-40B4-BE49-F238E27FC236}">
                <a16:creationId xmlns:a16="http://schemas.microsoft.com/office/drawing/2014/main" id="{852BEB89-A6D6-7D42-A881-6BE49CBE2AB7}"/>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l="359" r="3740"/>
          <a:stretch/>
        </p:blipFill>
        <p:spPr>
          <a:xfrm>
            <a:off x="6248401" y="-1"/>
            <a:ext cx="5943600" cy="6858001"/>
          </a:xfrm>
          <a:prstGeom prst="rect">
            <a:avLst/>
          </a:prstGeom>
        </p:spPr>
      </p:pic>
    </p:spTree>
    <p:extLst>
      <p:ext uri="{BB962C8B-B14F-4D97-AF65-F5344CB8AC3E}">
        <p14:creationId xmlns:p14="http://schemas.microsoft.com/office/powerpoint/2010/main" val="40965755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 2 column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4427220" cy="594360"/>
          </a:xfrm>
        </p:spPr>
        <p:txBody>
          <a:bodyPr anchor="t" anchorCtr="0">
            <a:noAutofit/>
          </a:bodyPr>
          <a:lstStyle>
            <a:lvl1pPr>
              <a:lnSpc>
                <a:spcPct val="100000"/>
              </a:lnSpc>
              <a:defRPr>
                <a:solidFill>
                  <a:schemeClr val="tx1"/>
                </a:solidFill>
              </a:defRPr>
            </a:lvl1pPr>
          </a:lstStyle>
          <a:p>
            <a:r>
              <a:rPr lang="en-US"/>
              <a:t>Table of contents </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8FD906B9-1A78-0C47-9042-A290B1CC441D}"/>
              </a:ext>
            </a:extLst>
          </p:cNvPr>
          <p:cNvSpPr>
            <a:spLocks noGrp="1"/>
          </p:cNvSpPr>
          <p:nvPr>
            <p:ph type="body" sz="quarter" idx="11"/>
          </p:nvPr>
        </p:nvSpPr>
        <p:spPr>
          <a:xfrm>
            <a:off x="419100" y="1714500"/>
            <a:ext cx="4968875" cy="3848100"/>
          </a:xfrm>
        </p:spPr>
        <p:txBody>
          <a:bodyPr>
            <a:noAutofit/>
          </a:bodyPr>
          <a:lstStyle>
            <a:lvl1pPr marL="0" indent="0">
              <a:lnSpc>
                <a:spcPct val="100000"/>
              </a:lnSpc>
              <a:spcBef>
                <a:spcPts val="1200"/>
              </a:spcBef>
              <a:spcAft>
                <a:spcPts val="600"/>
              </a:spcAft>
              <a:buNone/>
              <a:defRPr>
                <a:solidFill>
                  <a:schemeClr val="tx1"/>
                </a:solidFill>
              </a:defRPr>
            </a:lvl1pPr>
            <a:lvl2pPr marL="176213" indent="-176213">
              <a:lnSpc>
                <a:spcPct val="100000"/>
              </a:lnSpc>
              <a:spcBef>
                <a:spcPts val="1200"/>
              </a:spcBef>
              <a:spcAft>
                <a:spcPts val="900"/>
              </a:spcAft>
              <a:tabLst/>
              <a:defRPr>
                <a:solidFill>
                  <a:schemeClr val="tx1"/>
                </a:solidFill>
              </a:defRPr>
            </a:lvl2pPr>
            <a:lvl3pPr marL="522288" indent="-179388">
              <a:lnSpc>
                <a:spcPct val="100000"/>
              </a:lnSpc>
              <a:spcBef>
                <a:spcPts val="600"/>
              </a:spcBef>
              <a:tabLst/>
              <a:defRPr>
                <a:solidFill>
                  <a:schemeClr val="tx1"/>
                </a:solidFill>
              </a:defRPr>
            </a:lvl3pPr>
            <a:lvl4pPr marL="858838" indent="-169863">
              <a:lnSpc>
                <a:spcPct val="100000"/>
              </a:lnSpc>
              <a:spcBef>
                <a:spcPts val="1200"/>
              </a:spcBef>
              <a:tabLst/>
              <a:defRPr>
                <a:solidFill>
                  <a:schemeClr val="tx1"/>
                </a:solidFill>
              </a:defRPr>
            </a:lvl4pPr>
            <a:lvl5pPr marL="1203325" indent="-174625">
              <a:lnSpc>
                <a:spcPct val="100000"/>
              </a:lnSpc>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4F256E42-E60E-7E4F-8041-0B1642303B41}"/>
              </a:ext>
            </a:extLst>
          </p:cNvPr>
          <p:cNvSpPr>
            <a:spLocks noGrp="1"/>
          </p:cNvSpPr>
          <p:nvPr>
            <p:ph type="body" sz="quarter" idx="12" hasCustomPrompt="1"/>
          </p:nvPr>
        </p:nvSpPr>
        <p:spPr>
          <a:xfrm>
            <a:off x="6254750" y="1714500"/>
            <a:ext cx="2679192" cy="987552"/>
          </a:xfrm>
        </p:spPr>
        <p:txBody>
          <a:bodyPr>
            <a:noAutofit/>
          </a:bodyPr>
          <a:lstStyle>
            <a:lvl1pPr marL="0" indent="0">
              <a:lnSpc>
                <a:spcPct val="100000"/>
              </a:lnSpc>
              <a:spcBef>
                <a:spcPts val="0"/>
              </a:spcBef>
              <a:buNone/>
              <a:defRPr sz="2000" b="1">
                <a:solidFill>
                  <a:schemeClr val="tx2">
                    <a:lumMod val="75000"/>
                  </a:schemeClr>
                </a:solidFill>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49367204-50A7-B344-846F-A75814882866}"/>
              </a:ext>
            </a:extLst>
          </p:cNvPr>
          <p:cNvSpPr>
            <a:spLocks noGrp="1"/>
          </p:cNvSpPr>
          <p:nvPr>
            <p:ph type="body" sz="quarter" idx="13" hasCustomPrompt="1"/>
          </p:nvPr>
        </p:nvSpPr>
        <p:spPr>
          <a:xfrm>
            <a:off x="9093708" y="1714500"/>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6443E19D-1EC0-9F42-8074-41EAC773D74F}"/>
              </a:ext>
            </a:extLst>
          </p:cNvPr>
          <p:cNvSpPr>
            <a:spLocks noGrp="1"/>
          </p:cNvSpPr>
          <p:nvPr>
            <p:ph type="body" sz="quarter" idx="14" hasCustomPrompt="1"/>
          </p:nvPr>
        </p:nvSpPr>
        <p:spPr>
          <a:xfrm>
            <a:off x="6254750" y="2935225"/>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10" name="Text Placeholder 6">
            <a:extLst>
              <a:ext uri="{FF2B5EF4-FFF2-40B4-BE49-F238E27FC236}">
                <a16:creationId xmlns:a16="http://schemas.microsoft.com/office/drawing/2014/main" id="{3266FEAE-5405-5B4A-96C7-7E534DF9F140}"/>
              </a:ext>
            </a:extLst>
          </p:cNvPr>
          <p:cNvSpPr>
            <a:spLocks noGrp="1"/>
          </p:cNvSpPr>
          <p:nvPr>
            <p:ph type="body" sz="quarter" idx="15" hasCustomPrompt="1"/>
          </p:nvPr>
        </p:nvSpPr>
        <p:spPr>
          <a:xfrm>
            <a:off x="9093708" y="2935225"/>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11" name="Text Placeholder 6">
            <a:extLst>
              <a:ext uri="{FF2B5EF4-FFF2-40B4-BE49-F238E27FC236}">
                <a16:creationId xmlns:a16="http://schemas.microsoft.com/office/drawing/2014/main" id="{1F6E8D08-B039-0241-BDA0-7B97F4463F02}"/>
              </a:ext>
            </a:extLst>
          </p:cNvPr>
          <p:cNvSpPr>
            <a:spLocks noGrp="1"/>
          </p:cNvSpPr>
          <p:nvPr>
            <p:ph type="body" sz="quarter" idx="16" hasCustomPrompt="1"/>
          </p:nvPr>
        </p:nvSpPr>
        <p:spPr>
          <a:xfrm>
            <a:off x="6254750" y="4155949"/>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sp>
        <p:nvSpPr>
          <p:cNvPr id="12" name="Text Placeholder 6">
            <a:extLst>
              <a:ext uri="{FF2B5EF4-FFF2-40B4-BE49-F238E27FC236}">
                <a16:creationId xmlns:a16="http://schemas.microsoft.com/office/drawing/2014/main" id="{6C8D4DBE-1AA5-794B-99CD-CF8A31C27AC4}"/>
              </a:ext>
            </a:extLst>
          </p:cNvPr>
          <p:cNvSpPr>
            <a:spLocks noGrp="1"/>
          </p:cNvSpPr>
          <p:nvPr>
            <p:ph type="body" sz="quarter" idx="17" hasCustomPrompt="1"/>
          </p:nvPr>
        </p:nvSpPr>
        <p:spPr>
          <a:xfrm>
            <a:off x="9093708" y="4155949"/>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a:t>Click to edit master text styles</a:t>
            </a:r>
          </a:p>
          <a:p>
            <a:pPr lvl="1"/>
            <a:r>
              <a:rPr lang="en-US"/>
              <a:t>Second level</a:t>
            </a: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35833163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Headline and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21" name="Text Placeholder 20">
            <a:extLst>
              <a:ext uri="{FF2B5EF4-FFF2-40B4-BE49-F238E27FC236}">
                <a16:creationId xmlns:a16="http://schemas.microsoft.com/office/drawing/2014/main" id="{C8484F5F-DB15-9943-B465-B251BFD88B05}"/>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8339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Headline only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246191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PINNER Patter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pic>
        <p:nvPicPr>
          <p:cNvPr id="9" name="Picture 8">
            <a:extLst>
              <a:ext uri="{FF2B5EF4-FFF2-40B4-BE49-F238E27FC236}">
                <a16:creationId xmlns:a16="http://schemas.microsoft.com/office/drawing/2014/main" id="{61BCAFD9-532B-BCDF-AF58-875BA35641F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60641"/>
          <a:stretch/>
        </p:blipFill>
        <p:spPr>
          <a:xfrm>
            <a:off x="5478904" y="1573589"/>
            <a:ext cx="6713096" cy="5284411"/>
          </a:xfrm>
          <a:prstGeom prst="rect">
            <a:avLst/>
          </a:prstGeom>
        </p:spPr>
      </p:pic>
    </p:spTree>
    <p:extLst>
      <p:ext uri="{BB962C8B-B14F-4D97-AF65-F5344CB8AC3E}">
        <p14:creationId xmlns:p14="http://schemas.microsoft.com/office/powerpoint/2010/main" val="6547480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
        <p:nvSpPr>
          <p:cNvPr id="11" name="Text Placeholder 20">
            <a:extLst>
              <a:ext uri="{FF2B5EF4-FFF2-40B4-BE49-F238E27FC236}">
                <a16:creationId xmlns:a16="http://schemas.microsoft.com/office/drawing/2014/main" id="{69A660AC-EF18-7F41-8412-80E0F40E7526}"/>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6888604"/>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_Title and sub-title - no bar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049E1E-535D-9240-9A40-878B7DF945B3}"/>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484559700"/>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_Title and sub-title only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916293953"/>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itle, content + photo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049E1E-535D-9240-9A40-878B7DF945B3}"/>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10" name="Text Placeholder 20">
            <a:extLst>
              <a:ext uri="{FF2B5EF4-FFF2-40B4-BE49-F238E27FC236}">
                <a16:creationId xmlns:a16="http://schemas.microsoft.com/office/drawing/2014/main" id="{C6425084-E5B9-6340-879F-A10958FE1B43}"/>
              </a:ext>
            </a:extLst>
          </p:cNvPr>
          <p:cNvSpPr>
            <a:spLocks noGrp="1"/>
          </p:cNvSpPr>
          <p:nvPr>
            <p:ph type="body" sz="quarter" idx="11"/>
          </p:nvPr>
        </p:nvSpPr>
        <p:spPr>
          <a:xfrm>
            <a:off x="411163" y="1714500"/>
            <a:ext cx="5112628"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773611"/>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Headline or Quote with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2324100"/>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
        <p:nvSpPr>
          <p:cNvPr id="10" name="Text Placeholder 20">
            <a:extLst>
              <a:ext uri="{FF2B5EF4-FFF2-40B4-BE49-F238E27FC236}">
                <a16:creationId xmlns:a16="http://schemas.microsoft.com/office/drawing/2014/main" id="{D376A8EE-A9A3-9C4A-B904-4E1BAA22C85B}"/>
              </a:ext>
            </a:extLst>
          </p:cNvPr>
          <p:cNvSpPr>
            <a:spLocks noGrp="1"/>
          </p:cNvSpPr>
          <p:nvPr>
            <p:ph type="body" sz="quarter" idx="11"/>
          </p:nvPr>
        </p:nvSpPr>
        <p:spPr>
          <a:xfrm>
            <a:off x="6254749" y="499621"/>
            <a:ext cx="5074921" cy="5062979"/>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71035"/>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Large quote with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tx1"/>
                </a:solidFill>
              </a:defRPr>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34508"/>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9105900" y="499867"/>
            <a:ext cx="2667000" cy="50627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a:p>
            <a:pPr marL="176213" lvl="1" indent="-176213" algn="l" defTabSz="914400" rtl="0" eaLnBrk="1" latinLnBrk="0" hangingPunct="1">
              <a:lnSpc>
                <a:spcPct val="100000"/>
              </a:lnSpc>
              <a:spcBef>
                <a:spcPts val="1200"/>
              </a:spcBef>
              <a:spcAft>
                <a:spcPts val="900"/>
              </a:spcAft>
              <a:buFont typeface="Sage Text" panose="02010503040201060103" pitchFamily="50" charset="0"/>
              <a:buChar char="•"/>
              <a:tabLst/>
            </a:pPr>
            <a:r>
              <a:rPr lang="en-US"/>
              <a:t>Second level</a:t>
            </a:r>
          </a:p>
          <a:p>
            <a:pPr marL="522288" lvl="2" indent="-179388" algn="l" defTabSz="914400" rtl="0" eaLnBrk="1" latinLnBrk="0" hangingPunct="1">
              <a:lnSpc>
                <a:spcPct val="100000"/>
              </a:lnSpc>
              <a:spcBef>
                <a:spcPts val="600"/>
              </a:spcBef>
              <a:buFont typeface="Sage Text" panose="02010503040201060103" pitchFamily="50" charset="0"/>
              <a:buChar char="•"/>
              <a:tabLst/>
            </a:pPr>
            <a:r>
              <a:rPr lang="en-US"/>
              <a:t>Third level</a:t>
            </a:r>
          </a:p>
          <a:p>
            <a:pPr marL="858838" lvl="3" indent="-169863" algn="l" defTabSz="914400" rtl="0" eaLnBrk="1" latinLnBrk="0" hangingPunct="1">
              <a:lnSpc>
                <a:spcPct val="100000"/>
              </a:lnSpc>
              <a:spcBef>
                <a:spcPts val="1200"/>
              </a:spcBef>
              <a:buFont typeface="Sage Text" panose="02010503040201060103" pitchFamily="50" charset="0"/>
              <a:buChar char="•"/>
              <a:tabLst/>
            </a:pPr>
            <a:r>
              <a:rPr lang="en-US"/>
              <a:t>Fourth level</a:t>
            </a:r>
          </a:p>
          <a:p>
            <a:pPr marL="1203325" lvl="4" indent="-174625" algn="l" defTabSz="914400" rtl="0" eaLnBrk="1" latinLnBrk="0" hangingPunct="1">
              <a:lnSpc>
                <a:spcPct val="100000"/>
              </a:lnSpc>
              <a:spcBef>
                <a:spcPts val="1200"/>
              </a:spcBef>
              <a:buFont typeface="Sage Text" panose="02010503040201060103" pitchFamily="50" charset="0"/>
              <a:buChar char="•"/>
              <a:tabLst/>
            </a:pPr>
            <a:r>
              <a:rPr lang="en-US"/>
              <a:t>Fifth level</a:t>
            </a:r>
          </a:p>
        </p:txBody>
      </p:sp>
    </p:spTree>
    <p:extLst>
      <p:ext uri="{BB962C8B-B14F-4D97-AF65-F5344CB8AC3E}">
        <p14:creationId xmlns:p14="http://schemas.microsoft.com/office/powerpoint/2010/main" val="2609788916"/>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guide id="4" pos="5016">
          <p15:clr>
            <a:srgbClr val="FBAE40"/>
          </p15:clr>
        </p15:guide>
        <p15:guide id="5" orient="horz" pos="2064">
          <p15:clr>
            <a:srgbClr val="FBAE40"/>
          </p15:clr>
        </p15:guide>
        <p15:guide id="6" pos="573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_Large quote + 2 photos (white) layout">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0BC8E4C-9B58-E142-A749-439D02EAD1D9}"/>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tx1"/>
                </a:solidFill>
              </a:defRPr>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27977"/>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sp>
        <p:nvSpPr>
          <p:cNvPr id="9" name="Picture Placeholder 9">
            <a:extLst>
              <a:ext uri="{FF2B5EF4-FFF2-40B4-BE49-F238E27FC236}">
                <a16:creationId xmlns:a16="http://schemas.microsoft.com/office/drawing/2014/main" id="{F572D0BD-54B0-6145-A69B-B0251CF5F8FF}"/>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0" name="Picture Placeholder 9">
            <a:extLst>
              <a:ext uri="{FF2B5EF4-FFF2-40B4-BE49-F238E27FC236}">
                <a16:creationId xmlns:a16="http://schemas.microsoft.com/office/drawing/2014/main" id="{BDDDB3EA-BDE4-984A-BEC7-AC77F1EAC9EE}"/>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pic>
        <p:nvPicPr>
          <p:cNvPr id="12" name="Picture 11">
            <a:extLst>
              <a:ext uri="{FF2B5EF4-FFF2-40B4-BE49-F238E27FC236}">
                <a16:creationId xmlns:a16="http://schemas.microsoft.com/office/drawing/2014/main" id="{D6972559-DE4E-E743-9754-C9A479979934}"/>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2971973009"/>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guide id="4" pos="5016">
          <p15:clr>
            <a:srgbClr val="FBAE40"/>
          </p15:clr>
        </p15:guide>
        <p15:guide id="5" orient="horz" pos="2064">
          <p15:clr>
            <a:srgbClr val="FBAE40"/>
          </p15:clr>
        </p15:guide>
        <p15:guide id="6" pos="573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Quote with photo layou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tx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Headline or pull quote</a:t>
            </a:r>
          </a:p>
          <a:p>
            <a:pPr lvl="0"/>
            <a:r>
              <a:rPr lang="en-US"/>
              <a:t>Author attribution</a:t>
            </a:r>
          </a:p>
        </p:txBody>
      </p:sp>
      <p:pic>
        <p:nvPicPr>
          <p:cNvPr id="7" name="Picture 6">
            <a:extLst>
              <a:ext uri="{FF2B5EF4-FFF2-40B4-BE49-F238E27FC236}">
                <a16:creationId xmlns:a16="http://schemas.microsoft.com/office/drawing/2014/main" id="{F92DCA3B-A040-404A-83FA-2E538945BF1C}"/>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1945277720"/>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Dense standard pag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525181"/>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a:t>Click to edit master text styles</a:t>
            </a:r>
          </a:p>
        </p:txBody>
      </p:sp>
      <p:sp>
        <p:nvSpPr>
          <p:cNvPr id="11" name="Text Placeholder 20">
            <a:extLst>
              <a:ext uri="{FF2B5EF4-FFF2-40B4-BE49-F238E27FC236}">
                <a16:creationId xmlns:a16="http://schemas.microsoft.com/office/drawing/2014/main" id="{6E50721F-E455-4E45-981D-289E45F6DDD0}"/>
              </a:ext>
            </a:extLst>
          </p:cNvPr>
          <p:cNvSpPr>
            <a:spLocks noGrp="1"/>
          </p:cNvSpPr>
          <p:nvPr>
            <p:ph type="body" sz="quarter" idx="11"/>
          </p:nvPr>
        </p:nvSpPr>
        <p:spPr>
          <a:xfrm>
            <a:off x="411163"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0">
            <a:extLst>
              <a:ext uri="{FF2B5EF4-FFF2-40B4-BE49-F238E27FC236}">
                <a16:creationId xmlns:a16="http://schemas.microsoft.com/office/drawing/2014/main" id="{083A09CB-826C-2F4F-A76A-1F727FB34DF7}"/>
              </a:ext>
            </a:extLst>
          </p:cNvPr>
          <p:cNvSpPr>
            <a:spLocks noGrp="1"/>
          </p:cNvSpPr>
          <p:nvPr>
            <p:ph type="body" sz="quarter" idx="13"/>
          </p:nvPr>
        </p:nvSpPr>
        <p:spPr>
          <a:xfrm>
            <a:off x="6102126"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03926"/>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20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Headline only (half) layout (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DA005B-3B6F-2F40-9DD6-F35F80A79E5B}"/>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pic>
        <p:nvPicPr>
          <p:cNvPr id="5" name="Picture 4">
            <a:extLst>
              <a:ext uri="{FF2B5EF4-FFF2-40B4-BE49-F238E27FC236}">
                <a16:creationId xmlns:a16="http://schemas.microsoft.com/office/drawing/2014/main" id="{58CAC4CE-2B32-644F-8DEF-BC84948DAC88}"/>
              </a:ext>
            </a:extLst>
          </p:cNvPr>
          <p:cNvPicPr>
            <a:picLocks noChangeAspect="1"/>
          </p:cNvPicPr>
          <p:nvPr userDrawn="1"/>
        </p:nvPicPr>
        <p:blipFill>
          <a:blip r:embed="rId2"/>
          <a:srcRect/>
          <a:stretch/>
        </p:blipFill>
        <p:spPr>
          <a:xfrm>
            <a:off x="417698" y="6364150"/>
            <a:ext cx="597151" cy="334275"/>
          </a:xfrm>
          <a:prstGeom prst="rect">
            <a:avLst/>
          </a:prstGeom>
        </p:spPr>
      </p:pic>
      <p:sp>
        <p:nvSpPr>
          <p:cNvPr id="6" name="TextBox 5">
            <a:extLst>
              <a:ext uri="{FF2B5EF4-FFF2-40B4-BE49-F238E27FC236}">
                <a16:creationId xmlns:a16="http://schemas.microsoft.com/office/drawing/2014/main" id="{3770E06A-2DAF-CE40-AD42-377A322D2023}"/>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074920" cy="594360"/>
          </a:xfrm>
        </p:spPr>
        <p:txBody>
          <a:bodyPr anchor="t" anchorCtr="0"/>
          <a:lstStyle>
            <a:lvl1pPr>
              <a:lnSpc>
                <a:spcPct val="100000"/>
              </a:lnSpc>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spTree>
    <p:extLst>
      <p:ext uri="{BB962C8B-B14F-4D97-AF65-F5344CB8AC3E}">
        <p14:creationId xmlns:p14="http://schemas.microsoft.com/office/powerpoint/2010/main" val="2306597342"/>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Full Bleed _ BREAKTHROUGH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D0E68-6BA2-A860-B94F-D1773A48C91B}"/>
              </a:ext>
            </a:extLst>
          </p:cNvPr>
          <p:cNvPicPr>
            <a:picLocks noChangeAspect="1"/>
          </p:cNvPicPr>
          <p:nvPr userDrawn="1"/>
        </p:nvPicPr>
        <p:blipFill rotWithShape="1">
          <a:blip r:embed="rId2"/>
          <a:srcRect l="2590" r="4146"/>
          <a:stretch/>
        </p:blipFill>
        <p:spPr>
          <a:xfrm>
            <a:off x="1593130" y="0"/>
            <a:ext cx="10598870" cy="6392442"/>
          </a:xfrm>
          <a:prstGeom prst="rect">
            <a:avLst/>
          </a:prstGeom>
        </p:spPr>
      </p:pic>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4" y="2258568"/>
            <a:ext cx="3820450"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3"/>
          <a:srcRect/>
          <a:stretch/>
        </p:blipFill>
        <p:spPr>
          <a:xfrm>
            <a:off x="417698" y="6104446"/>
            <a:ext cx="881063" cy="493204"/>
          </a:xfrm>
          <a:prstGeom prst="rect">
            <a:avLst/>
          </a:prstGeom>
        </p:spPr>
      </p:pic>
    </p:spTree>
    <p:extLst>
      <p:ext uri="{BB962C8B-B14F-4D97-AF65-F5344CB8AC3E}">
        <p14:creationId xmlns:p14="http://schemas.microsoft.com/office/powerpoint/2010/main" val="9674234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Blank layout with gutter">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2677617204"/>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Table singl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7" name="Table Placeholder 6">
            <a:extLst>
              <a:ext uri="{FF2B5EF4-FFF2-40B4-BE49-F238E27FC236}">
                <a16:creationId xmlns:a16="http://schemas.microsoft.com/office/drawing/2014/main" id="{810BC882-1B6A-C643-B5DC-95AECBE04615}"/>
              </a:ext>
            </a:extLst>
          </p:cNvPr>
          <p:cNvSpPr>
            <a:spLocks noGrp="1"/>
          </p:cNvSpPr>
          <p:nvPr>
            <p:ph type="tbl" sz="quarter" idx="14"/>
          </p:nvPr>
        </p:nvSpPr>
        <p:spPr>
          <a:xfrm>
            <a:off x="419100" y="1714500"/>
            <a:ext cx="11353800" cy="3848100"/>
          </a:xfrm>
        </p:spPr>
        <p:txBody>
          <a:bodyPr/>
          <a:lstStyle>
            <a:lvl1pPr marL="0" indent="0" algn="l">
              <a:buNone/>
              <a:defRPr>
                <a:solidFill>
                  <a:schemeClr val="tx1"/>
                </a:solidFill>
              </a:defRPr>
            </a:lvl1pPr>
          </a:lstStyle>
          <a:p>
            <a:r>
              <a:rPr lang="en-US"/>
              <a:t>Click icon to add table</a:t>
            </a:r>
          </a:p>
        </p:txBody>
      </p:sp>
    </p:spTree>
    <p:extLst>
      <p:ext uri="{BB962C8B-B14F-4D97-AF65-F5344CB8AC3E}">
        <p14:creationId xmlns:p14="http://schemas.microsoft.com/office/powerpoint/2010/main" val="335973839"/>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Chart headline and overview (with bar)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Tree>
    <p:extLst>
      <p:ext uri="{BB962C8B-B14F-4D97-AF65-F5344CB8AC3E}">
        <p14:creationId xmlns:p14="http://schemas.microsoft.com/office/powerpoint/2010/main" val="1659039659"/>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_Chart headline and overview (no bar)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8" name="TextBox 7">
            <a:extLst>
              <a:ext uri="{FF2B5EF4-FFF2-40B4-BE49-F238E27FC236}">
                <a16:creationId xmlns:a16="http://schemas.microsoft.com/office/drawing/2014/main" id="{1840B7E8-F8A7-134A-8BE4-858EABF06A70}"/>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pic>
        <p:nvPicPr>
          <p:cNvPr id="9" name="Picture 8">
            <a:extLst>
              <a:ext uri="{FF2B5EF4-FFF2-40B4-BE49-F238E27FC236}">
                <a16:creationId xmlns:a16="http://schemas.microsoft.com/office/drawing/2014/main" id="{16EB55C8-8418-3A49-B328-4007DCEA61BB}"/>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3380744389"/>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2_Headline and circular icons or photo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a:t>Click to edit master text styles</a:t>
            </a:r>
          </a:p>
        </p:txBody>
      </p:sp>
      <p:sp>
        <p:nvSpPr>
          <p:cNvPr id="6" name="Picture Placeholder 5">
            <a:extLst>
              <a:ext uri="{FF2B5EF4-FFF2-40B4-BE49-F238E27FC236}">
                <a16:creationId xmlns:a16="http://schemas.microsoft.com/office/drawing/2014/main" id="{7CE465BA-D177-4845-8F55-BFA1F5981931}"/>
              </a:ext>
            </a:extLst>
          </p:cNvPr>
          <p:cNvSpPr>
            <a:spLocks noGrp="1" noChangeAspect="1"/>
          </p:cNvSpPr>
          <p:nvPr>
            <p:ph type="pic" sz="quarter" idx="14"/>
          </p:nvPr>
        </p:nvSpPr>
        <p:spPr>
          <a:xfrm>
            <a:off x="411163"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7" name="Picture Placeholder 5">
            <a:extLst>
              <a:ext uri="{FF2B5EF4-FFF2-40B4-BE49-F238E27FC236}">
                <a16:creationId xmlns:a16="http://schemas.microsoft.com/office/drawing/2014/main" id="{366DB60F-28A9-8744-B80E-672F469889D4}"/>
              </a:ext>
            </a:extLst>
          </p:cNvPr>
          <p:cNvSpPr>
            <a:spLocks noGrp="1" noChangeAspect="1"/>
          </p:cNvSpPr>
          <p:nvPr>
            <p:ph type="pic" sz="quarter" idx="15"/>
          </p:nvPr>
        </p:nvSpPr>
        <p:spPr>
          <a:xfrm>
            <a:off x="4229017"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8" name="Picture Placeholder 5">
            <a:extLst>
              <a:ext uri="{FF2B5EF4-FFF2-40B4-BE49-F238E27FC236}">
                <a16:creationId xmlns:a16="http://schemas.microsoft.com/office/drawing/2014/main" id="{086246EC-D6A8-E745-9F5E-08F2C9F6AF95}"/>
              </a:ext>
            </a:extLst>
          </p:cNvPr>
          <p:cNvSpPr>
            <a:spLocks noGrp="1" noChangeAspect="1"/>
          </p:cNvSpPr>
          <p:nvPr>
            <p:ph type="pic" sz="quarter" idx="16"/>
          </p:nvPr>
        </p:nvSpPr>
        <p:spPr>
          <a:xfrm>
            <a:off x="232009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9" name="Picture Placeholder 5">
            <a:extLst>
              <a:ext uri="{FF2B5EF4-FFF2-40B4-BE49-F238E27FC236}">
                <a16:creationId xmlns:a16="http://schemas.microsoft.com/office/drawing/2014/main" id="{85E6755B-3855-734B-9DF1-06988B97E4AA}"/>
              </a:ext>
            </a:extLst>
          </p:cNvPr>
          <p:cNvSpPr>
            <a:spLocks noGrp="1" noChangeAspect="1"/>
          </p:cNvSpPr>
          <p:nvPr>
            <p:ph type="pic" sz="quarter" idx="17"/>
          </p:nvPr>
        </p:nvSpPr>
        <p:spPr>
          <a:xfrm>
            <a:off x="6137944"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0" name="Picture Placeholder 5">
            <a:extLst>
              <a:ext uri="{FF2B5EF4-FFF2-40B4-BE49-F238E27FC236}">
                <a16:creationId xmlns:a16="http://schemas.microsoft.com/office/drawing/2014/main" id="{76C544D7-ACE1-A447-90E5-9610DD79D82F}"/>
              </a:ext>
            </a:extLst>
          </p:cNvPr>
          <p:cNvSpPr>
            <a:spLocks noGrp="1" noChangeAspect="1"/>
          </p:cNvSpPr>
          <p:nvPr>
            <p:ph type="pic" sz="quarter" idx="18"/>
          </p:nvPr>
        </p:nvSpPr>
        <p:spPr>
          <a:xfrm>
            <a:off x="995580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1" name="Picture Placeholder 5">
            <a:extLst>
              <a:ext uri="{FF2B5EF4-FFF2-40B4-BE49-F238E27FC236}">
                <a16:creationId xmlns:a16="http://schemas.microsoft.com/office/drawing/2014/main" id="{854D32BA-286C-9B43-B66C-A417CC4D2C43}"/>
              </a:ext>
            </a:extLst>
          </p:cNvPr>
          <p:cNvSpPr>
            <a:spLocks noGrp="1" noChangeAspect="1"/>
          </p:cNvSpPr>
          <p:nvPr>
            <p:ph type="pic" sz="quarter" idx="19"/>
          </p:nvPr>
        </p:nvSpPr>
        <p:spPr>
          <a:xfrm>
            <a:off x="8046871"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2" name="Picture Placeholder 5">
            <a:extLst>
              <a:ext uri="{FF2B5EF4-FFF2-40B4-BE49-F238E27FC236}">
                <a16:creationId xmlns:a16="http://schemas.microsoft.com/office/drawing/2014/main" id="{8672F5E2-0941-C940-B139-3BD1FA715BA8}"/>
              </a:ext>
            </a:extLst>
          </p:cNvPr>
          <p:cNvSpPr>
            <a:spLocks noGrp="1" noChangeAspect="1"/>
          </p:cNvSpPr>
          <p:nvPr>
            <p:ph type="pic" sz="quarter" idx="20"/>
          </p:nvPr>
        </p:nvSpPr>
        <p:spPr>
          <a:xfrm>
            <a:off x="411163"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3" name="Picture Placeholder 5">
            <a:extLst>
              <a:ext uri="{FF2B5EF4-FFF2-40B4-BE49-F238E27FC236}">
                <a16:creationId xmlns:a16="http://schemas.microsoft.com/office/drawing/2014/main" id="{9182EF3A-A7BE-7E41-BF27-DA145A248F71}"/>
              </a:ext>
            </a:extLst>
          </p:cNvPr>
          <p:cNvSpPr>
            <a:spLocks noGrp="1" noChangeAspect="1"/>
          </p:cNvSpPr>
          <p:nvPr>
            <p:ph type="pic" sz="quarter" idx="21"/>
          </p:nvPr>
        </p:nvSpPr>
        <p:spPr>
          <a:xfrm>
            <a:off x="4229017"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4" name="Picture Placeholder 5">
            <a:extLst>
              <a:ext uri="{FF2B5EF4-FFF2-40B4-BE49-F238E27FC236}">
                <a16:creationId xmlns:a16="http://schemas.microsoft.com/office/drawing/2014/main" id="{568CF13C-EDC8-9F48-81DB-BB7B7D21751B}"/>
              </a:ext>
            </a:extLst>
          </p:cNvPr>
          <p:cNvSpPr>
            <a:spLocks noGrp="1" noChangeAspect="1"/>
          </p:cNvSpPr>
          <p:nvPr>
            <p:ph type="pic" sz="quarter" idx="22"/>
          </p:nvPr>
        </p:nvSpPr>
        <p:spPr>
          <a:xfrm>
            <a:off x="232009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5" name="Picture Placeholder 5">
            <a:extLst>
              <a:ext uri="{FF2B5EF4-FFF2-40B4-BE49-F238E27FC236}">
                <a16:creationId xmlns:a16="http://schemas.microsoft.com/office/drawing/2014/main" id="{18D8C3EF-2A84-CE4D-A7D3-EA2C88013EF5}"/>
              </a:ext>
            </a:extLst>
          </p:cNvPr>
          <p:cNvSpPr>
            <a:spLocks noGrp="1" noChangeAspect="1"/>
          </p:cNvSpPr>
          <p:nvPr>
            <p:ph type="pic" sz="quarter" idx="23"/>
          </p:nvPr>
        </p:nvSpPr>
        <p:spPr>
          <a:xfrm>
            <a:off x="6137944"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6" name="Picture Placeholder 5">
            <a:extLst>
              <a:ext uri="{FF2B5EF4-FFF2-40B4-BE49-F238E27FC236}">
                <a16:creationId xmlns:a16="http://schemas.microsoft.com/office/drawing/2014/main" id="{2392B13C-6429-6945-AFA5-2B53E49B1294}"/>
              </a:ext>
            </a:extLst>
          </p:cNvPr>
          <p:cNvSpPr>
            <a:spLocks noGrp="1" noChangeAspect="1"/>
          </p:cNvSpPr>
          <p:nvPr>
            <p:ph type="pic" sz="quarter" idx="24"/>
          </p:nvPr>
        </p:nvSpPr>
        <p:spPr>
          <a:xfrm>
            <a:off x="995580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7" name="Picture Placeholder 5">
            <a:extLst>
              <a:ext uri="{FF2B5EF4-FFF2-40B4-BE49-F238E27FC236}">
                <a16:creationId xmlns:a16="http://schemas.microsoft.com/office/drawing/2014/main" id="{7F60EDA6-E325-B54F-9D28-E0AF81634FBB}"/>
              </a:ext>
            </a:extLst>
          </p:cNvPr>
          <p:cNvSpPr>
            <a:spLocks noGrp="1" noChangeAspect="1"/>
          </p:cNvSpPr>
          <p:nvPr>
            <p:ph type="pic" sz="quarter" idx="25"/>
          </p:nvPr>
        </p:nvSpPr>
        <p:spPr>
          <a:xfrm>
            <a:off x="8046871"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p>
        </p:txBody>
      </p:sp>
      <p:sp>
        <p:nvSpPr>
          <p:cNvPr id="18" name="TextBox 17">
            <a:extLst>
              <a:ext uri="{FF2B5EF4-FFF2-40B4-BE49-F238E27FC236}">
                <a16:creationId xmlns:a16="http://schemas.microsoft.com/office/drawing/2014/main" id="{A5ED16CF-B73D-9648-9F50-B694604898A0}"/>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pic>
        <p:nvPicPr>
          <p:cNvPr id="19" name="Picture 18">
            <a:extLst>
              <a:ext uri="{FF2B5EF4-FFF2-40B4-BE49-F238E27FC236}">
                <a16:creationId xmlns:a16="http://schemas.microsoft.com/office/drawing/2014/main" id="{B12E5EF4-711E-664B-84E4-22867623C499}"/>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1459201870"/>
      </p:ext>
    </p:extLst>
  </p:cSld>
  <p:clrMapOvr>
    <a:masterClrMapping/>
  </p:clrMapOvr>
  <p:extLst>
    <p:ext uri="{DCECCB84-F9BA-43D5-87BE-67443E8EF086}">
      <p15:sldGuideLst xmlns:p15="http://schemas.microsoft.com/office/powerpoint/2012/main">
        <p15:guide id="1" orient="horz" pos="960">
          <p15:clr>
            <a:srgbClr val="FBAE40"/>
          </p15:clr>
        </p15:guide>
        <p15:guide id="2" pos="3456">
          <p15:clr>
            <a:srgbClr val="FBAE40"/>
          </p15:clr>
        </p15:guide>
        <p15:guide id="3" orient="horz" pos="146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Multiple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4" name="Picture Placeholder 9">
            <a:extLst>
              <a:ext uri="{FF2B5EF4-FFF2-40B4-BE49-F238E27FC236}">
                <a16:creationId xmlns:a16="http://schemas.microsoft.com/office/drawing/2014/main" id="{8091B092-924E-D547-93CA-35CF9F75FD85}"/>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5" name="Picture Placeholder 9">
            <a:extLst>
              <a:ext uri="{FF2B5EF4-FFF2-40B4-BE49-F238E27FC236}">
                <a16:creationId xmlns:a16="http://schemas.microsoft.com/office/drawing/2014/main" id="{433D041E-D5E1-9145-84E0-0897FDEF7F3C}"/>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6" name="Picture Placeholder 9">
            <a:extLst>
              <a:ext uri="{FF2B5EF4-FFF2-40B4-BE49-F238E27FC236}">
                <a16:creationId xmlns:a16="http://schemas.microsoft.com/office/drawing/2014/main" id="{44863A97-665E-8145-8B1B-300D94673934}"/>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7" name="Picture Placeholder 9">
            <a:extLst>
              <a:ext uri="{FF2B5EF4-FFF2-40B4-BE49-F238E27FC236}">
                <a16:creationId xmlns:a16="http://schemas.microsoft.com/office/drawing/2014/main" id="{6C9CE0AC-C07C-0649-8336-F3C607590D54}"/>
              </a:ext>
            </a:extLst>
          </p:cNvPr>
          <p:cNvSpPr>
            <a:spLocks noGrp="1"/>
          </p:cNvSpPr>
          <p:nvPr>
            <p:ph type="pic" sz="quarter" idx="17"/>
          </p:nvPr>
        </p:nvSpPr>
        <p:spPr>
          <a:xfrm>
            <a:off x="6210300" y="384175"/>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8" name="Picture Placeholder 9">
            <a:extLst>
              <a:ext uri="{FF2B5EF4-FFF2-40B4-BE49-F238E27FC236}">
                <a16:creationId xmlns:a16="http://schemas.microsoft.com/office/drawing/2014/main" id="{4423E1DA-5EB8-FD4D-82B5-3A8D3DA3335D}"/>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9" name="TextBox 8">
            <a:extLst>
              <a:ext uri="{FF2B5EF4-FFF2-40B4-BE49-F238E27FC236}">
                <a16:creationId xmlns:a16="http://schemas.microsoft.com/office/drawing/2014/main" id="{14D92B9F-9796-C54C-83EA-7652F4522CED}"/>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pic>
        <p:nvPicPr>
          <p:cNvPr id="10" name="Picture 9">
            <a:extLst>
              <a:ext uri="{FF2B5EF4-FFF2-40B4-BE49-F238E27FC236}">
                <a16:creationId xmlns:a16="http://schemas.microsoft.com/office/drawing/2014/main" id="{E387412F-7770-F04C-B6A7-D6297E68E12C}"/>
              </a:ext>
            </a:extLst>
          </p:cNvPr>
          <p:cNvPicPr>
            <a:picLocks noChangeAspect="1"/>
          </p:cNvPicPr>
          <p:nvPr userDrawn="1"/>
        </p:nvPicPr>
        <p:blipFill>
          <a:blip r:embed="rId2"/>
          <a:stretch>
            <a:fillRect/>
          </a:stretch>
        </p:blipFill>
        <p:spPr>
          <a:xfrm>
            <a:off x="419100" y="6364150"/>
            <a:ext cx="597151" cy="334275"/>
          </a:xfrm>
          <a:prstGeom prst="rect">
            <a:avLst/>
          </a:prstGeom>
        </p:spPr>
      </p:pic>
    </p:spTree>
    <p:extLst>
      <p:ext uri="{BB962C8B-B14F-4D97-AF65-F5344CB8AC3E}">
        <p14:creationId xmlns:p14="http://schemas.microsoft.com/office/powerpoint/2010/main" val="3933140474"/>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_Left column content +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9" name="Picture Placeholder 9">
            <a:extLst>
              <a:ext uri="{FF2B5EF4-FFF2-40B4-BE49-F238E27FC236}">
                <a16:creationId xmlns:a16="http://schemas.microsoft.com/office/drawing/2014/main" id="{C29CAE95-8DB6-AB42-8A94-9862AA0478C7}"/>
              </a:ext>
            </a:extLst>
          </p:cNvPr>
          <p:cNvSpPr>
            <a:spLocks noGrp="1"/>
          </p:cNvSpPr>
          <p:nvPr>
            <p:ph type="pic" sz="quarter" idx="14"/>
          </p:nvPr>
        </p:nvSpPr>
        <p:spPr>
          <a:xfrm>
            <a:off x="3309820"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0" name="Picture Placeholder 9">
            <a:extLst>
              <a:ext uri="{FF2B5EF4-FFF2-40B4-BE49-F238E27FC236}">
                <a16:creationId xmlns:a16="http://schemas.microsoft.com/office/drawing/2014/main" id="{10283C4C-CC2D-FB40-8299-0E517D17B65B}"/>
              </a:ext>
            </a:extLst>
          </p:cNvPr>
          <p:cNvSpPr>
            <a:spLocks noGrp="1"/>
          </p:cNvSpPr>
          <p:nvPr>
            <p:ph type="pic" sz="quarter" idx="15"/>
          </p:nvPr>
        </p:nvSpPr>
        <p:spPr>
          <a:xfrm>
            <a:off x="3309820"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1" name="Picture Placeholder 9">
            <a:extLst>
              <a:ext uri="{FF2B5EF4-FFF2-40B4-BE49-F238E27FC236}">
                <a16:creationId xmlns:a16="http://schemas.microsoft.com/office/drawing/2014/main" id="{4C662D1D-C956-BD44-9B97-80481410294B}"/>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solidFill>
                  <a:schemeClr val="tx1"/>
                </a:solidFill>
                <a:latin typeface="+mn-lt"/>
              </a:defRPr>
            </a:lvl1pPr>
          </a:lstStyle>
          <a:p>
            <a:r>
              <a:rPr lang="en-US"/>
              <a:t>Click to edit master title style</a:t>
            </a:r>
          </a:p>
        </p:txBody>
      </p:sp>
      <p:sp>
        <p:nvSpPr>
          <p:cNvPr id="8" name="TextBox 7">
            <a:extLst>
              <a:ext uri="{FF2B5EF4-FFF2-40B4-BE49-F238E27FC236}">
                <a16:creationId xmlns:a16="http://schemas.microsoft.com/office/drawing/2014/main" id="{39A1761E-CBFC-354A-B8B6-A36E598558A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pic>
        <p:nvPicPr>
          <p:cNvPr id="14" name="Picture 13">
            <a:extLst>
              <a:ext uri="{FF2B5EF4-FFF2-40B4-BE49-F238E27FC236}">
                <a16:creationId xmlns:a16="http://schemas.microsoft.com/office/drawing/2014/main" id="{21511622-B534-284B-9F58-C368A2537FD2}"/>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15" name="Text Placeholder 3">
            <a:extLst>
              <a:ext uri="{FF2B5EF4-FFF2-40B4-BE49-F238E27FC236}">
                <a16:creationId xmlns:a16="http://schemas.microsoft.com/office/drawing/2014/main" id="{95E9A158-3475-1C44-9AA0-106F06AF6E34}"/>
              </a:ext>
            </a:extLst>
          </p:cNvPr>
          <p:cNvSpPr>
            <a:spLocks noGrp="1"/>
          </p:cNvSpPr>
          <p:nvPr>
            <p:ph type="body" sz="quarter" idx="19"/>
          </p:nvPr>
        </p:nvSpPr>
        <p:spPr>
          <a:xfrm>
            <a:off x="419100" y="1714500"/>
            <a:ext cx="25146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2865580"/>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2_Short statement + 2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8" name="Picture Placeholder 9">
            <a:extLst>
              <a:ext uri="{FF2B5EF4-FFF2-40B4-BE49-F238E27FC236}">
                <a16:creationId xmlns:a16="http://schemas.microsoft.com/office/drawing/2014/main" id="{D09F8004-0354-3D46-9E1A-1D6D2E6954DC}"/>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p>
        </p:txBody>
      </p:sp>
      <p:sp>
        <p:nvSpPr>
          <p:cNvPr id="14" name="Picture Placeholder 9">
            <a:extLst>
              <a:ext uri="{FF2B5EF4-FFF2-40B4-BE49-F238E27FC236}">
                <a16:creationId xmlns:a16="http://schemas.microsoft.com/office/drawing/2014/main" id="{2A66577E-558F-774D-B488-B1191F661BE4}"/>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p>
        </p:txBody>
      </p:sp>
      <p:sp>
        <p:nvSpPr>
          <p:cNvPr id="6" name="TextBox 5">
            <a:extLst>
              <a:ext uri="{FF2B5EF4-FFF2-40B4-BE49-F238E27FC236}">
                <a16:creationId xmlns:a16="http://schemas.microsoft.com/office/drawing/2014/main" id="{3C662F71-F3FB-8145-98C9-647D1D44721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pic>
        <p:nvPicPr>
          <p:cNvPr id="7" name="Picture 6">
            <a:extLst>
              <a:ext uri="{FF2B5EF4-FFF2-40B4-BE49-F238E27FC236}">
                <a16:creationId xmlns:a16="http://schemas.microsoft.com/office/drawing/2014/main" id="{791F62F5-7C68-6742-86A0-603E82BFB50D}"/>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FFD1144E-C88F-C240-A3C4-8209031E00F5}"/>
              </a:ext>
            </a:extLst>
          </p:cNvPr>
          <p:cNvSpPr>
            <a:spLocks noGrp="1"/>
          </p:cNvSpPr>
          <p:nvPr>
            <p:ph type="body" sz="quarter" idx="19"/>
          </p:nvPr>
        </p:nvSpPr>
        <p:spPr>
          <a:xfrm>
            <a:off x="419100" y="505098"/>
            <a:ext cx="5067300" cy="1971402"/>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795174705"/>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orient="horz" pos="15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_Headline, Left column content + photo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solidFill>
                  <a:schemeClr val="tx1"/>
                </a:solidFill>
                <a:latin typeface="+mn-lt"/>
              </a:defRPr>
            </a:lvl1pPr>
          </a:lstStyle>
          <a:p>
            <a:r>
              <a:rPr lang="en-US"/>
              <a:t>Click to edit master title style</a:t>
            </a:r>
          </a:p>
        </p:txBody>
      </p:sp>
      <p:sp>
        <p:nvSpPr>
          <p:cNvPr id="6" name="TextBox 5">
            <a:extLst>
              <a:ext uri="{FF2B5EF4-FFF2-40B4-BE49-F238E27FC236}">
                <a16:creationId xmlns:a16="http://schemas.microsoft.com/office/drawing/2014/main" id="{2C2F639D-0C3C-C04A-925F-D12F5B07E29E}"/>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a:solidFill>
                  <a:schemeClr val="tx1"/>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pic>
        <p:nvPicPr>
          <p:cNvPr id="7" name="Picture 6">
            <a:extLst>
              <a:ext uri="{FF2B5EF4-FFF2-40B4-BE49-F238E27FC236}">
                <a16:creationId xmlns:a16="http://schemas.microsoft.com/office/drawing/2014/main" id="{182B8AF3-EB6A-3447-802F-4A57F2C9C119}"/>
              </a:ext>
            </a:extLst>
          </p:cNvPr>
          <p:cNvPicPr>
            <a:picLocks noChangeAspect="1"/>
          </p:cNvPicPr>
          <p:nvPr userDrawn="1"/>
        </p:nvPicPr>
        <p:blipFill>
          <a:blip r:embed="rId2"/>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4D25F7AA-DB0F-AC4C-93EC-3B513819009C}"/>
              </a:ext>
            </a:extLst>
          </p:cNvPr>
          <p:cNvSpPr>
            <a:spLocks noGrp="1"/>
          </p:cNvSpPr>
          <p:nvPr>
            <p:ph type="body" sz="quarter" idx="19"/>
          </p:nvPr>
        </p:nvSpPr>
        <p:spPr>
          <a:xfrm>
            <a:off x="419100" y="1714500"/>
            <a:ext cx="32385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9">
            <a:extLst>
              <a:ext uri="{FF2B5EF4-FFF2-40B4-BE49-F238E27FC236}">
                <a16:creationId xmlns:a16="http://schemas.microsoft.com/office/drawing/2014/main" id="{84404901-4A20-E54D-9EF0-776E83E3B579}"/>
              </a:ext>
            </a:extLst>
          </p:cNvPr>
          <p:cNvSpPr>
            <a:spLocks noGrp="1"/>
          </p:cNvSpPr>
          <p:nvPr>
            <p:ph type="pic" sz="quarter" idx="14"/>
          </p:nvPr>
        </p:nvSpPr>
        <p:spPr>
          <a:xfrm>
            <a:off x="4497619" y="-6350"/>
            <a:ext cx="7707831" cy="6221413"/>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 name="connsiteX0" fmla="*/ 415 w 7707831"/>
              <a:gd name="connsiteY0" fmla="*/ 0 h 6232854"/>
              <a:gd name="connsiteX1" fmla="*/ 7699468 w 7707831"/>
              <a:gd name="connsiteY1" fmla="*/ 6143 h 6232854"/>
              <a:gd name="connsiteX2" fmla="*/ 7701348 w 7707831"/>
              <a:gd name="connsiteY2" fmla="*/ 6232854 h 6232854"/>
              <a:gd name="connsiteX3" fmla="*/ 1397115 w 7707831"/>
              <a:gd name="connsiteY3" fmla="*/ 6229679 h 6232854"/>
              <a:gd name="connsiteX4" fmla="*/ 9940 w 7707831"/>
              <a:gd name="connsiteY4" fmla="*/ 4594854 h 6232854"/>
              <a:gd name="connsiteX5" fmla="*/ 415 w 7707831"/>
              <a:gd name="connsiteY5" fmla="*/ 0 h 6232854"/>
              <a:gd name="connsiteX0" fmla="*/ 415 w 7710954"/>
              <a:gd name="connsiteY0" fmla="*/ 218 h 6233072"/>
              <a:gd name="connsiteX1" fmla="*/ 7705818 w 7710954"/>
              <a:gd name="connsiteY1" fmla="*/ 0 h 6233072"/>
              <a:gd name="connsiteX2" fmla="*/ 7701348 w 7710954"/>
              <a:gd name="connsiteY2" fmla="*/ 6233072 h 6233072"/>
              <a:gd name="connsiteX3" fmla="*/ 1397115 w 7710954"/>
              <a:gd name="connsiteY3" fmla="*/ 6229897 h 6233072"/>
              <a:gd name="connsiteX4" fmla="*/ 9940 w 7710954"/>
              <a:gd name="connsiteY4" fmla="*/ 4595072 h 6233072"/>
              <a:gd name="connsiteX5" fmla="*/ 415 w 7710954"/>
              <a:gd name="connsiteY5" fmla="*/ 218 h 6233072"/>
              <a:gd name="connsiteX0" fmla="*/ 415 w 7707831"/>
              <a:gd name="connsiteY0" fmla="*/ 218 h 6233072"/>
              <a:gd name="connsiteX1" fmla="*/ 7699468 w 7707831"/>
              <a:gd name="connsiteY1" fmla="*/ 0 h 6233072"/>
              <a:gd name="connsiteX2" fmla="*/ 7701348 w 7707831"/>
              <a:gd name="connsiteY2" fmla="*/ 6233072 h 6233072"/>
              <a:gd name="connsiteX3" fmla="*/ 1397115 w 7707831"/>
              <a:gd name="connsiteY3" fmla="*/ 6229897 h 6233072"/>
              <a:gd name="connsiteX4" fmla="*/ 9940 w 7707831"/>
              <a:gd name="connsiteY4" fmla="*/ 4595072 h 6233072"/>
              <a:gd name="connsiteX5" fmla="*/ 415 w 7707831"/>
              <a:gd name="connsiteY5" fmla="*/ 218 h 62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31" h="6233072">
                <a:moveTo>
                  <a:pt x="415" y="218"/>
                </a:moveTo>
                <a:lnTo>
                  <a:pt x="7699468" y="0"/>
                </a:lnTo>
                <a:cubicBezTo>
                  <a:pt x="7707532" y="2835940"/>
                  <a:pt x="7712493" y="3125802"/>
                  <a:pt x="7701348" y="6233072"/>
                </a:cubicBezTo>
                <a:lnTo>
                  <a:pt x="1397115" y="6229897"/>
                </a:lnTo>
                <a:cubicBezTo>
                  <a:pt x="1182952" y="6228459"/>
                  <a:pt x="-57314" y="5971484"/>
                  <a:pt x="9940" y="4595072"/>
                </a:cubicBezTo>
                <a:cubicBezTo>
                  <a:pt x="4698" y="3399635"/>
                  <a:pt x="-1702" y="1732910"/>
                  <a:pt x="415" y="218"/>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spTree>
    <p:extLst>
      <p:ext uri="{BB962C8B-B14F-4D97-AF65-F5344CB8AC3E}">
        <p14:creationId xmlns:p14="http://schemas.microsoft.com/office/powerpoint/2010/main" val="1384772197"/>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pos="23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divider - Patter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242FFD-FFEE-7240-AD09-29C985CEAD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5278"/>
          <a:stretch/>
        </p:blipFill>
        <p:spPr>
          <a:xfrm>
            <a:off x="0" y="2322376"/>
            <a:ext cx="12192000" cy="4438650"/>
          </a:xfrm>
          <a:prstGeom prst="rect">
            <a:avLst/>
          </a:prstGeom>
        </p:spPr>
      </p:pic>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a:t>Section divider page</a:t>
            </a:r>
          </a:p>
        </p:txBody>
      </p:sp>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a:latin typeface="Sage Text Light" panose="02010303040201060103" pitchFamily="2" charset="77"/>
            </a:endParaRPr>
          </a:p>
        </p:txBody>
      </p:sp>
    </p:spTree>
    <p:extLst>
      <p:ext uri="{BB962C8B-B14F-4D97-AF65-F5344CB8AC3E}">
        <p14:creationId xmlns:p14="http://schemas.microsoft.com/office/powerpoint/2010/main" val="230025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1_Title: DATA DRIVEN INSIGHTS HERO ILLUSTR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4" y="2258568"/>
            <a:ext cx="3820450"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a:srcRect/>
          <a:stretch/>
        </p:blipFill>
        <p:spPr>
          <a:xfrm>
            <a:off x="417698" y="6104446"/>
            <a:ext cx="881063" cy="493204"/>
          </a:xfrm>
          <a:prstGeom prst="rect">
            <a:avLst/>
          </a:prstGeom>
        </p:spPr>
      </p:pic>
      <p:pic>
        <p:nvPicPr>
          <p:cNvPr id="19" name="Picture 18">
            <a:extLst>
              <a:ext uri="{FF2B5EF4-FFF2-40B4-BE49-F238E27FC236}">
                <a16:creationId xmlns:a16="http://schemas.microsoft.com/office/drawing/2014/main" id="{679A7C02-4304-DE2C-0BD6-64711FB5411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542" t="-535" r="24075" b="549"/>
          <a:stretch/>
        </p:blipFill>
        <p:spPr>
          <a:xfrm>
            <a:off x="6980373" y="1"/>
            <a:ext cx="4436534" cy="6858000"/>
          </a:xfrm>
          <a:prstGeom prst="rect">
            <a:avLst/>
          </a:prstGeom>
        </p:spPr>
      </p:pic>
    </p:spTree>
    <p:extLst>
      <p:ext uri="{BB962C8B-B14F-4D97-AF65-F5344CB8AC3E}">
        <p14:creationId xmlns:p14="http://schemas.microsoft.com/office/powerpoint/2010/main" val="26569511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nd slide with patter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336F0-3E91-C741-A3FD-12B5FD53D9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43" t="7604" r="12911"/>
          <a:stretch/>
        </p:blipFill>
        <p:spPr>
          <a:xfrm>
            <a:off x="0" y="253999"/>
            <a:ext cx="12192000" cy="5880735"/>
          </a:xfrm>
          <a:prstGeom prst="rect">
            <a:avLst/>
          </a:prstGeom>
        </p:spPr>
      </p:pic>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6028161"/>
            <a:ext cx="5568696" cy="594360"/>
          </a:xfrm>
        </p:spPr>
        <p:txBody>
          <a:bodyPr anchor="ctr" anchorCtr="0"/>
          <a:lstStyle>
            <a:lvl1pPr algn="ctr">
              <a:defRPr sz="2800"/>
            </a:lvl1pPr>
          </a:lstStyle>
          <a:p>
            <a:r>
              <a:rPr lang="en-US"/>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3"/>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a:solidFill>
                  <a:schemeClr val="tx2"/>
                </a:solidFill>
                <a:latin typeface="Sage Text" panose="02010503040201060103" pitchFamily="2" charset="77"/>
              </a:rPr>
              <a:t>© 2023 The Sage Group plc or its licensors. All rights reserved. Sage, Sage logos, and Sage product and service names mentioned herein are the trademarks of Sage Global Services Limited or its licensors. All other trademarks are the property of their respective owners.</a:t>
            </a:r>
          </a:p>
        </p:txBody>
      </p:sp>
    </p:spTree>
    <p:extLst>
      <p:ext uri="{BB962C8B-B14F-4D97-AF65-F5344CB8AC3E}">
        <p14:creationId xmlns:p14="http://schemas.microsoft.com/office/powerpoint/2010/main" val="16449857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6001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6_Title: Full Bleed _ BREAKTHROUGH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D0E68-6BA2-A860-B94F-D1773A48C91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590" r="4146"/>
          <a:stretch/>
        </p:blipFill>
        <p:spPr>
          <a:xfrm>
            <a:off x="1593130" y="0"/>
            <a:ext cx="10598870" cy="6392442"/>
          </a:xfrm>
          <a:prstGeom prst="rect">
            <a:avLst/>
          </a:prstGeom>
        </p:spPr>
      </p:pic>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4" y="2258568"/>
            <a:ext cx="3820450"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spTree>
    <p:extLst>
      <p:ext uri="{BB962C8B-B14F-4D97-AF65-F5344CB8AC3E}">
        <p14:creationId xmlns:p14="http://schemas.microsoft.com/office/powerpoint/2010/main" val="17692211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Title: Single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0451"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Picture Placeholder 9">
            <a:extLst>
              <a:ext uri="{FF2B5EF4-FFF2-40B4-BE49-F238E27FC236}">
                <a16:creationId xmlns:a16="http://schemas.microsoft.com/office/drawing/2014/main" id="{DE10C209-2232-EC46-8B57-AF4A25DD5CA4}"/>
              </a:ext>
            </a:extLst>
          </p:cNvPr>
          <p:cNvSpPr>
            <a:spLocks noGrp="1"/>
          </p:cNvSpPr>
          <p:nvPr>
            <p:ph type="pic" sz="quarter" idx="13"/>
          </p:nvPr>
        </p:nvSpPr>
        <p:spPr>
          <a:xfrm>
            <a:off x="6254749" y="0"/>
            <a:ext cx="5963085" cy="6858008"/>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10421"/>
              <a:gd name="connsiteY0" fmla="*/ 12 h 6848787"/>
              <a:gd name="connsiteX1" fmla="*/ 6002058 w 6010421"/>
              <a:gd name="connsiteY1" fmla="*/ 625251 h 6848787"/>
              <a:gd name="connsiteX2" fmla="*/ 6003938 w 6010421"/>
              <a:gd name="connsiteY2" fmla="*/ 6848787 h 6848787"/>
              <a:gd name="connsiteX3" fmla="*/ 1391658 w 6010421"/>
              <a:gd name="connsiteY3" fmla="*/ 6848787 h 6848787"/>
              <a:gd name="connsiteX4" fmla="*/ 4483 w 6010421"/>
              <a:gd name="connsiteY4" fmla="*/ 5213962 h 6848787"/>
              <a:gd name="connsiteX5" fmla="*/ 1308 w 6010421"/>
              <a:gd name="connsiteY5" fmla="*/ 12 h 6848787"/>
              <a:gd name="connsiteX0" fmla="*/ 1308 w 6009381"/>
              <a:gd name="connsiteY0" fmla="*/ 3411 h 6852186"/>
              <a:gd name="connsiteX1" fmla="*/ 5998874 w 6009381"/>
              <a:gd name="connsiteY1" fmla="*/ 0 h 6852186"/>
              <a:gd name="connsiteX2" fmla="*/ 6003938 w 6009381"/>
              <a:gd name="connsiteY2" fmla="*/ 6852186 h 6852186"/>
              <a:gd name="connsiteX3" fmla="*/ 1391658 w 6009381"/>
              <a:gd name="connsiteY3" fmla="*/ 6852186 h 6852186"/>
              <a:gd name="connsiteX4" fmla="*/ 4483 w 6009381"/>
              <a:gd name="connsiteY4" fmla="*/ 5217361 h 6852186"/>
              <a:gd name="connsiteX5" fmla="*/ 1308 w 6009381"/>
              <a:gd name="connsiteY5" fmla="*/ 3411 h 6852186"/>
              <a:gd name="connsiteX0" fmla="*/ 1308 w 6009381"/>
              <a:gd name="connsiteY0" fmla="*/ 3411 h 6852252"/>
              <a:gd name="connsiteX1" fmla="*/ 5998874 w 6009381"/>
              <a:gd name="connsiteY1" fmla="*/ 0 h 6852252"/>
              <a:gd name="connsiteX2" fmla="*/ 6003938 w 6009381"/>
              <a:gd name="connsiteY2" fmla="*/ 6852186 h 6852252"/>
              <a:gd name="connsiteX3" fmla="*/ 1391658 w 6009381"/>
              <a:gd name="connsiteY3" fmla="*/ 6852186 h 6852252"/>
              <a:gd name="connsiteX4" fmla="*/ 4483 w 6009381"/>
              <a:gd name="connsiteY4" fmla="*/ 5217361 h 6852252"/>
              <a:gd name="connsiteX5" fmla="*/ 1308 w 6009381"/>
              <a:gd name="connsiteY5" fmla="*/ 3411 h 6852252"/>
              <a:gd name="connsiteX0" fmla="*/ 1308 w 6009381"/>
              <a:gd name="connsiteY0" fmla="*/ 3411 h 6852194"/>
              <a:gd name="connsiteX1" fmla="*/ 5998874 w 6009381"/>
              <a:gd name="connsiteY1" fmla="*/ 0 h 6852194"/>
              <a:gd name="connsiteX2" fmla="*/ 6003938 w 6009381"/>
              <a:gd name="connsiteY2" fmla="*/ 6852186 h 6852194"/>
              <a:gd name="connsiteX3" fmla="*/ 1391658 w 6009381"/>
              <a:gd name="connsiteY3" fmla="*/ 6852186 h 6852194"/>
              <a:gd name="connsiteX4" fmla="*/ 4483 w 6009381"/>
              <a:gd name="connsiteY4" fmla="*/ 5217361 h 6852194"/>
              <a:gd name="connsiteX5" fmla="*/ 1308 w 6009381"/>
              <a:gd name="connsiteY5" fmla="*/ 3411 h 68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381" h="6852194">
                <a:moveTo>
                  <a:pt x="1308" y="3411"/>
                </a:moveTo>
                <a:lnTo>
                  <a:pt x="5998874" y="0"/>
                </a:lnTo>
                <a:cubicBezTo>
                  <a:pt x="6006938" y="2835940"/>
                  <a:pt x="6015083" y="3744916"/>
                  <a:pt x="6003938" y="6852186"/>
                </a:cubicBezTo>
                <a:lnTo>
                  <a:pt x="1391658" y="6852186"/>
                </a:lnTo>
                <a:cubicBezTo>
                  <a:pt x="1101070" y="6853923"/>
                  <a:pt x="-62771" y="6593773"/>
                  <a:pt x="4483" y="5217361"/>
                </a:cubicBezTo>
                <a:cubicBezTo>
                  <a:pt x="-759" y="4021924"/>
                  <a:pt x="-809" y="1736103"/>
                  <a:pt x="1308" y="3411"/>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spTree>
    <p:extLst>
      <p:ext uri="{BB962C8B-B14F-4D97-AF65-F5344CB8AC3E}">
        <p14:creationId xmlns:p14="http://schemas.microsoft.com/office/powerpoint/2010/main" val="861294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3_Title: Two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62484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sp>
        <p:nvSpPr>
          <p:cNvPr id="6" name="Picture Placeholder 9">
            <a:extLst>
              <a:ext uri="{FF2B5EF4-FFF2-40B4-BE49-F238E27FC236}">
                <a16:creationId xmlns:a16="http://schemas.microsoft.com/office/drawing/2014/main" id="{1AB8FC45-90B8-5241-9128-09FE72CED12B}"/>
              </a:ext>
            </a:extLst>
          </p:cNvPr>
          <p:cNvSpPr>
            <a:spLocks noGrp="1"/>
          </p:cNvSpPr>
          <p:nvPr>
            <p:ph type="pic" sz="quarter" idx="13"/>
          </p:nvPr>
        </p:nvSpPr>
        <p:spPr>
          <a:xfrm>
            <a:off x="6248400" y="3597156"/>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spTree>
    <p:extLst>
      <p:ext uri="{BB962C8B-B14F-4D97-AF65-F5344CB8AC3E}">
        <p14:creationId xmlns:p14="http://schemas.microsoft.com/office/powerpoint/2010/main" val="25791494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4_Title: Three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62484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sp>
        <p:nvSpPr>
          <p:cNvPr id="7" name="Picture Placeholder 9">
            <a:extLst>
              <a:ext uri="{FF2B5EF4-FFF2-40B4-BE49-F238E27FC236}">
                <a16:creationId xmlns:a16="http://schemas.microsoft.com/office/drawing/2014/main" id="{A696C0BE-9E58-944C-B9FE-39F168CDF7F4}"/>
              </a:ext>
            </a:extLst>
          </p:cNvPr>
          <p:cNvSpPr>
            <a:spLocks noGrp="1"/>
          </p:cNvSpPr>
          <p:nvPr>
            <p:ph type="pic" sz="quarter" idx="13"/>
          </p:nvPr>
        </p:nvSpPr>
        <p:spPr>
          <a:xfrm>
            <a:off x="6248400" y="3597156"/>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p>
        </p:txBody>
      </p:sp>
      <p:sp>
        <p:nvSpPr>
          <p:cNvPr id="9" name="Picture Placeholder 9">
            <a:extLst>
              <a:ext uri="{FF2B5EF4-FFF2-40B4-BE49-F238E27FC236}">
                <a16:creationId xmlns:a16="http://schemas.microsoft.com/office/drawing/2014/main" id="{DE9A8C46-E722-3D4C-A44E-7823EB8700D7}"/>
              </a:ext>
            </a:extLst>
          </p:cNvPr>
          <p:cNvSpPr>
            <a:spLocks noGrp="1"/>
          </p:cNvSpPr>
          <p:nvPr>
            <p:ph type="pic" sz="quarter" idx="14"/>
          </p:nvPr>
        </p:nvSpPr>
        <p:spPr>
          <a:xfrm>
            <a:off x="9104193" y="3597156"/>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p>
        </p:txBody>
      </p:sp>
    </p:spTree>
    <p:extLst>
      <p:ext uri="{BB962C8B-B14F-4D97-AF65-F5344CB8AC3E}">
        <p14:creationId xmlns:p14="http://schemas.microsoft.com/office/powerpoint/2010/main" val="11758607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5_Title: Three photo top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547872"/>
            <a:ext cx="5527632"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5344356"/>
            <a:ext cx="3837867" cy="794463"/>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4191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sp>
        <p:nvSpPr>
          <p:cNvPr id="7" name="Picture Placeholder 9">
            <a:extLst>
              <a:ext uri="{FF2B5EF4-FFF2-40B4-BE49-F238E27FC236}">
                <a16:creationId xmlns:a16="http://schemas.microsoft.com/office/drawing/2014/main" id="{A696C0BE-9E58-944C-B9FE-39F168CDF7F4}"/>
              </a:ext>
            </a:extLst>
          </p:cNvPr>
          <p:cNvSpPr>
            <a:spLocks noGrp="1"/>
          </p:cNvSpPr>
          <p:nvPr>
            <p:ph type="pic" sz="quarter" idx="13"/>
          </p:nvPr>
        </p:nvSpPr>
        <p:spPr>
          <a:xfrm>
            <a:off x="6248400" y="384175"/>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p>
        </p:txBody>
      </p:sp>
      <p:sp>
        <p:nvSpPr>
          <p:cNvPr id="9" name="Picture Placeholder 9">
            <a:extLst>
              <a:ext uri="{FF2B5EF4-FFF2-40B4-BE49-F238E27FC236}">
                <a16:creationId xmlns:a16="http://schemas.microsoft.com/office/drawing/2014/main" id="{DE9A8C46-E722-3D4C-A44E-7823EB8700D7}"/>
              </a:ext>
            </a:extLst>
          </p:cNvPr>
          <p:cNvSpPr>
            <a:spLocks noGrp="1"/>
          </p:cNvSpPr>
          <p:nvPr>
            <p:ph type="pic" sz="quarter" idx="14"/>
          </p:nvPr>
        </p:nvSpPr>
        <p:spPr>
          <a:xfrm>
            <a:off x="9104193" y="384175"/>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p>
        </p:txBody>
      </p:sp>
    </p:spTree>
    <p:extLst>
      <p:ext uri="{BB962C8B-B14F-4D97-AF65-F5344CB8AC3E}">
        <p14:creationId xmlns:p14="http://schemas.microsoft.com/office/powerpoint/2010/main" val="25646465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3_Title: 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spTree>
    <p:extLst>
      <p:ext uri="{BB962C8B-B14F-4D97-AF65-F5344CB8AC3E}">
        <p14:creationId xmlns:p14="http://schemas.microsoft.com/office/powerpoint/2010/main" val="7232177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4_Title: Sage symbol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grpSp>
        <p:nvGrpSpPr>
          <p:cNvPr id="71" name="Group 70">
            <a:extLst>
              <a:ext uri="{FF2B5EF4-FFF2-40B4-BE49-F238E27FC236}">
                <a16:creationId xmlns:a16="http://schemas.microsoft.com/office/drawing/2014/main" id="{82170310-FD02-B64E-9B02-F6DE13FED35F}"/>
              </a:ext>
            </a:extLst>
          </p:cNvPr>
          <p:cNvGrpSpPr/>
          <p:nvPr userDrawn="1"/>
        </p:nvGrpSpPr>
        <p:grpSpPr>
          <a:xfrm>
            <a:off x="6238877" y="393700"/>
            <a:ext cx="5535674" cy="6464300"/>
            <a:chOff x="6238877" y="393700"/>
            <a:chExt cx="5535674" cy="6464300"/>
          </a:xfrm>
        </p:grpSpPr>
        <p:grpSp>
          <p:nvGrpSpPr>
            <p:cNvPr id="72" name="Group 71">
              <a:extLst>
                <a:ext uri="{FF2B5EF4-FFF2-40B4-BE49-F238E27FC236}">
                  <a16:creationId xmlns:a16="http://schemas.microsoft.com/office/drawing/2014/main" id="{67E2ACF6-103A-9240-B587-BE5FE06EBC0B}"/>
                </a:ext>
              </a:extLst>
            </p:cNvPr>
            <p:cNvGrpSpPr/>
            <p:nvPr/>
          </p:nvGrpSpPr>
          <p:grpSpPr>
            <a:xfrm>
              <a:off x="6238877" y="2218467"/>
              <a:ext cx="5535674" cy="1647636"/>
              <a:chOff x="6238877" y="394369"/>
              <a:chExt cx="5535674" cy="1647636"/>
            </a:xfrm>
          </p:grpSpPr>
          <p:grpSp>
            <p:nvGrpSpPr>
              <p:cNvPr id="126" name="Group 125">
                <a:extLst>
                  <a:ext uri="{FF2B5EF4-FFF2-40B4-BE49-F238E27FC236}">
                    <a16:creationId xmlns:a16="http://schemas.microsoft.com/office/drawing/2014/main" id="{CFF69E0E-7085-234C-87BB-DD0C51C48865}"/>
                  </a:ext>
                </a:extLst>
              </p:cNvPr>
              <p:cNvGrpSpPr/>
              <p:nvPr/>
            </p:nvGrpSpPr>
            <p:grpSpPr>
              <a:xfrm>
                <a:off x="6238877" y="394369"/>
                <a:ext cx="5535674" cy="745936"/>
                <a:chOff x="6238877" y="394369"/>
                <a:chExt cx="5535674" cy="745936"/>
              </a:xfrm>
            </p:grpSpPr>
            <p:pic>
              <p:nvPicPr>
                <p:cNvPr id="136" name="Picture 135">
                  <a:extLst>
                    <a:ext uri="{FF2B5EF4-FFF2-40B4-BE49-F238E27FC236}">
                      <a16:creationId xmlns:a16="http://schemas.microsoft.com/office/drawing/2014/main" id="{E8EFAFCD-00A6-9944-9D85-582F05AB4CC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137" name="Picture 136">
                  <a:extLst>
                    <a:ext uri="{FF2B5EF4-FFF2-40B4-BE49-F238E27FC236}">
                      <a16:creationId xmlns:a16="http://schemas.microsoft.com/office/drawing/2014/main" id="{54139528-DA1E-EA43-A13B-1E32EA0F26B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138" name="Picture 137">
                  <a:extLst>
                    <a:ext uri="{FF2B5EF4-FFF2-40B4-BE49-F238E27FC236}">
                      <a16:creationId xmlns:a16="http://schemas.microsoft.com/office/drawing/2014/main" id="{B7D33F5B-D82D-0142-90F1-07AA0B50B37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139" name="Picture 138">
                  <a:extLst>
                    <a:ext uri="{FF2B5EF4-FFF2-40B4-BE49-F238E27FC236}">
                      <a16:creationId xmlns:a16="http://schemas.microsoft.com/office/drawing/2014/main" id="{CC7AD683-CB26-ED45-9511-9DAB139064C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140" name="Picture 139">
                  <a:extLst>
                    <a:ext uri="{FF2B5EF4-FFF2-40B4-BE49-F238E27FC236}">
                      <a16:creationId xmlns:a16="http://schemas.microsoft.com/office/drawing/2014/main" id="{EA30C539-5963-AA4D-82D2-61A134D908B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141" name="Picture 140">
                  <a:extLst>
                    <a:ext uri="{FF2B5EF4-FFF2-40B4-BE49-F238E27FC236}">
                      <a16:creationId xmlns:a16="http://schemas.microsoft.com/office/drawing/2014/main" id="{E8537574-BF7A-604C-A711-4B1A3B6A05C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142" name="Picture 141">
                  <a:extLst>
                    <a:ext uri="{FF2B5EF4-FFF2-40B4-BE49-F238E27FC236}">
                      <a16:creationId xmlns:a16="http://schemas.microsoft.com/office/drawing/2014/main" id="{B1E3CB8C-01C0-474E-A26A-D42AD6EED68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143" name="Picture 142">
                  <a:extLst>
                    <a:ext uri="{FF2B5EF4-FFF2-40B4-BE49-F238E27FC236}">
                      <a16:creationId xmlns:a16="http://schemas.microsoft.com/office/drawing/2014/main" id="{8E04BC90-5CC4-0C46-A973-301FF179475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nvGrpSpPr>
              <p:cNvPr id="127" name="Group 126">
                <a:extLst>
                  <a:ext uri="{FF2B5EF4-FFF2-40B4-BE49-F238E27FC236}">
                    <a16:creationId xmlns:a16="http://schemas.microsoft.com/office/drawing/2014/main" id="{DA868886-ACAA-F34B-9FCC-804244EBB8B5}"/>
                  </a:ext>
                </a:extLst>
              </p:cNvPr>
              <p:cNvGrpSpPr/>
              <p:nvPr/>
            </p:nvGrpSpPr>
            <p:grpSpPr>
              <a:xfrm>
                <a:off x="6238877" y="1296069"/>
                <a:ext cx="5535674" cy="745936"/>
                <a:chOff x="6238877" y="394369"/>
                <a:chExt cx="5535674" cy="745936"/>
              </a:xfrm>
            </p:grpSpPr>
            <p:pic>
              <p:nvPicPr>
                <p:cNvPr id="128" name="Picture 127">
                  <a:extLst>
                    <a:ext uri="{FF2B5EF4-FFF2-40B4-BE49-F238E27FC236}">
                      <a16:creationId xmlns:a16="http://schemas.microsoft.com/office/drawing/2014/main" id="{224F75AF-DC4B-C240-B749-E0F0EE02E58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129" name="Picture 128">
                  <a:extLst>
                    <a:ext uri="{FF2B5EF4-FFF2-40B4-BE49-F238E27FC236}">
                      <a16:creationId xmlns:a16="http://schemas.microsoft.com/office/drawing/2014/main" id="{4F6BA2B4-18E9-E242-A319-FB6493EF1AC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130" name="Picture 129">
                  <a:extLst>
                    <a:ext uri="{FF2B5EF4-FFF2-40B4-BE49-F238E27FC236}">
                      <a16:creationId xmlns:a16="http://schemas.microsoft.com/office/drawing/2014/main" id="{0B874B4F-A89A-E842-A609-F0C0DABC11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131" name="Picture 130">
                  <a:extLst>
                    <a:ext uri="{FF2B5EF4-FFF2-40B4-BE49-F238E27FC236}">
                      <a16:creationId xmlns:a16="http://schemas.microsoft.com/office/drawing/2014/main" id="{EB38761B-55DB-E243-A7A5-3AE503BCEA3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132" name="Picture 131">
                  <a:extLst>
                    <a:ext uri="{FF2B5EF4-FFF2-40B4-BE49-F238E27FC236}">
                      <a16:creationId xmlns:a16="http://schemas.microsoft.com/office/drawing/2014/main" id="{1DEE4301-B2B6-F841-B946-1BEC7626909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133" name="Picture 132">
                  <a:extLst>
                    <a:ext uri="{FF2B5EF4-FFF2-40B4-BE49-F238E27FC236}">
                      <a16:creationId xmlns:a16="http://schemas.microsoft.com/office/drawing/2014/main" id="{2C85052E-798B-B14E-8BD2-F266CFCF2A3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134" name="Picture 133">
                  <a:extLst>
                    <a:ext uri="{FF2B5EF4-FFF2-40B4-BE49-F238E27FC236}">
                      <a16:creationId xmlns:a16="http://schemas.microsoft.com/office/drawing/2014/main" id="{F771C328-43CE-934C-BFC8-6ED9A0A8788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135" name="Picture 134">
                  <a:extLst>
                    <a:ext uri="{FF2B5EF4-FFF2-40B4-BE49-F238E27FC236}">
                      <a16:creationId xmlns:a16="http://schemas.microsoft.com/office/drawing/2014/main" id="{9D8C76E8-52C9-6548-AAE5-E472811F869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grpSp>
          <p:nvGrpSpPr>
            <p:cNvPr id="73" name="Group 72">
              <a:extLst>
                <a:ext uri="{FF2B5EF4-FFF2-40B4-BE49-F238E27FC236}">
                  <a16:creationId xmlns:a16="http://schemas.microsoft.com/office/drawing/2014/main" id="{DCB83AAF-ED35-A049-AABF-C9135D5DD78A}"/>
                </a:ext>
              </a:extLst>
            </p:cNvPr>
            <p:cNvGrpSpPr/>
            <p:nvPr/>
          </p:nvGrpSpPr>
          <p:grpSpPr>
            <a:xfrm>
              <a:off x="6238877" y="4040917"/>
              <a:ext cx="5535674" cy="1647636"/>
              <a:chOff x="6238877" y="394369"/>
              <a:chExt cx="5535674" cy="1647636"/>
            </a:xfrm>
          </p:grpSpPr>
          <p:grpSp>
            <p:nvGrpSpPr>
              <p:cNvPr id="108" name="Group 107">
                <a:extLst>
                  <a:ext uri="{FF2B5EF4-FFF2-40B4-BE49-F238E27FC236}">
                    <a16:creationId xmlns:a16="http://schemas.microsoft.com/office/drawing/2014/main" id="{9F2E5089-B14A-9742-9076-60522A230567}"/>
                  </a:ext>
                </a:extLst>
              </p:cNvPr>
              <p:cNvGrpSpPr/>
              <p:nvPr/>
            </p:nvGrpSpPr>
            <p:grpSpPr>
              <a:xfrm>
                <a:off x="6238877" y="394369"/>
                <a:ext cx="5535674" cy="745936"/>
                <a:chOff x="6238877" y="394369"/>
                <a:chExt cx="5535674" cy="745936"/>
              </a:xfrm>
            </p:grpSpPr>
            <p:pic>
              <p:nvPicPr>
                <p:cNvPr id="118" name="Picture 117">
                  <a:extLst>
                    <a:ext uri="{FF2B5EF4-FFF2-40B4-BE49-F238E27FC236}">
                      <a16:creationId xmlns:a16="http://schemas.microsoft.com/office/drawing/2014/main" id="{E307ACCD-BBCA-AE49-8895-8B05C679DF7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119" name="Picture 118">
                  <a:extLst>
                    <a:ext uri="{FF2B5EF4-FFF2-40B4-BE49-F238E27FC236}">
                      <a16:creationId xmlns:a16="http://schemas.microsoft.com/office/drawing/2014/main" id="{A351233D-9CD6-6848-8852-F6F9175E056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120" name="Picture 119">
                  <a:extLst>
                    <a:ext uri="{FF2B5EF4-FFF2-40B4-BE49-F238E27FC236}">
                      <a16:creationId xmlns:a16="http://schemas.microsoft.com/office/drawing/2014/main" id="{277C3285-4221-0E46-9C68-9E9756B39B2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121" name="Picture 120">
                  <a:extLst>
                    <a:ext uri="{FF2B5EF4-FFF2-40B4-BE49-F238E27FC236}">
                      <a16:creationId xmlns:a16="http://schemas.microsoft.com/office/drawing/2014/main" id="{34D9B167-B2D4-0441-B0D2-01D074A853E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122" name="Picture 121">
                  <a:extLst>
                    <a:ext uri="{FF2B5EF4-FFF2-40B4-BE49-F238E27FC236}">
                      <a16:creationId xmlns:a16="http://schemas.microsoft.com/office/drawing/2014/main" id="{9CCDDCA1-DCC7-1F47-BF8B-DB65F0029CE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123" name="Picture 122">
                  <a:extLst>
                    <a:ext uri="{FF2B5EF4-FFF2-40B4-BE49-F238E27FC236}">
                      <a16:creationId xmlns:a16="http://schemas.microsoft.com/office/drawing/2014/main" id="{AECD938B-175C-9442-BB8F-84775EBDFAA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124" name="Picture 123">
                  <a:extLst>
                    <a:ext uri="{FF2B5EF4-FFF2-40B4-BE49-F238E27FC236}">
                      <a16:creationId xmlns:a16="http://schemas.microsoft.com/office/drawing/2014/main" id="{CC17190A-CBB2-1D46-9858-4011D7E31E6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125" name="Picture 124">
                  <a:extLst>
                    <a:ext uri="{FF2B5EF4-FFF2-40B4-BE49-F238E27FC236}">
                      <a16:creationId xmlns:a16="http://schemas.microsoft.com/office/drawing/2014/main" id="{DB57266D-E7F2-6C41-9A2F-259C3330E91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nvGrpSpPr>
              <p:cNvPr id="109" name="Group 108">
                <a:extLst>
                  <a:ext uri="{FF2B5EF4-FFF2-40B4-BE49-F238E27FC236}">
                    <a16:creationId xmlns:a16="http://schemas.microsoft.com/office/drawing/2014/main" id="{23E64EBD-0CC7-4D49-ACA3-A47CB4725BCC}"/>
                  </a:ext>
                </a:extLst>
              </p:cNvPr>
              <p:cNvGrpSpPr/>
              <p:nvPr/>
            </p:nvGrpSpPr>
            <p:grpSpPr>
              <a:xfrm>
                <a:off x="6238877" y="1296069"/>
                <a:ext cx="5535674" cy="745936"/>
                <a:chOff x="6238877" y="394369"/>
                <a:chExt cx="5535674" cy="745936"/>
              </a:xfrm>
            </p:grpSpPr>
            <p:pic>
              <p:nvPicPr>
                <p:cNvPr id="110" name="Picture 109">
                  <a:extLst>
                    <a:ext uri="{FF2B5EF4-FFF2-40B4-BE49-F238E27FC236}">
                      <a16:creationId xmlns:a16="http://schemas.microsoft.com/office/drawing/2014/main" id="{1FF296B1-7A51-4B4A-B3A1-551F3A9713F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111" name="Picture 110">
                  <a:extLst>
                    <a:ext uri="{FF2B5EF4-FFF2-40B4-BE49-F238E27FC236}">
                      <a16:creationId xmlns:a16="http://schemas.microsoft.com/office/drawing/2014/main" id="{AA29D605-CC41-A349-896C-A8D6479F903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112" name="Picture 111">
                  <a:extLst>
                    <a:ext uri="{FF2B5EF4-FFF2-40B4-BE49-F238E27FC236}">
                      <a16:creationId xmlns:a16="http://schemas.microsoft.com/office/drawing/2014/main" id="{F114C4A5-23E3-A049-B69C-EF24A0F9F34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113" name="Picture 112">
                  <a:extLst>
                    <a:ext uri="{FF2B5EF4-FFF2-40B4-BE49-F238E27FC236}">
                      <a16:creationId xmlns:a16="http://schemas.microsoft.com/office/drawing/2014/main" id="{A3B29882-F403-DD4F-8208-A2A8236E0C1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114" name="Picture 113">
                  <a:extLst>
                    <a:ext uri="{FF2B5EF4-FFF2-40B4-BE49-F238E27FC236}">
                      <a16:creationId xmlns:a16="http://schemas.microsoft.com/office/drawing/2014/main" id="{05A10E24-E52A-C747-AD4D-40EF34531F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115" name="Picture 114">
                  <a:extLst>
                    <a:ext uri="{FF2B5EF4-FFF2-40B4-BE49-F238E27FC236}">
                      <a16:creationId xmlns:a16="http://schemas.microsoft.com/office/drawing/2014/main" id="{C632C53E-7600-F74B-8F21-4D13EB32381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116" name="Picture 115">
                  <a:extLst>
                    <a:ext uri="{FF2B5EF4-FFF2-40B4-BE49-F238E27FC236}">
                      <a16:creationId xmlns:a16="http://schemas.microsoft.com/office/drawing/2014/main" id="{467130D2-0288-FC41-95CB-AD693680B14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117" name="Picture 116">
                  <a:extLst>
                    <a:ext uri="{FF2B5EF4-FFF2-40B4-BE49-F238E27FC236}">
                      <a16:creationId xmlns:a16="http://schemas.microsoft.com/office/drawing/2014/main" id="{51D82F32-1082-6346-B416-BC045149819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grpSp>
          <p:nvGrpSpPr>
            <p:cNvPr id="74" name="Group 73">
              <a:extLst>
                <a:ext uri="{FF2B5EF4-FFF2-40B4-BE49-F238E27FC236}">
                  <a16:creationId xmlns:a16="http://schemas.microsoft.com/office/drawing/2014/main" id="{3445FFA5-D248-E94F-A955-39A25054E706}"/>
                </a:ext>
              </a:extLst>
            </p:cNvPr>
            <p:cNvGrpSpPr/>
            <p:nvPr/>
          </p:nvGrpSpPr>
          <p:grpSpPr>
            <a:xfrm>
              <a:off x="6238877" y="5849169"/>
              <a:ext cx="5535674" cy="1008831"/>
              <a:chOff x="6238877" y="394369"/>
              <a:chExt cx="5535674" cy="1008831"/>
            </a:xfrm>
          </p:grpSpPr>
          <p:grpSp>
            <p:nvGrpSpPr>
              <p:cNvPr id="94" name="Group 93">
                <a:extLst>
                  <a:ext uri="{FF2B5EF4-FFF2-40B4-BE49-F238E27FC236}">
                    <a16:creationId xmlns:a16="http://schemas.microsoft.com/office/drawing/2014/main" id="{9A6ADF50-385A-BC42-835D-88DD173D0116}"/>
                  </a:ext>
                </a:extLst>
              </p:cNvPr>
              <p:cNvGrpSpPr/>
              <p:nvPr/>
            </p:nvGrpSpPr>
            <p:grpSpPr>
              <a:xfrm>
                <a:off x="6238877" y="394369"/>
                <a:ext cx="5535674" cy="745936"/>
                <a:chOff x="6238877" y="394369"/>
                <a:chExt cx="5535674" cy="745936"/>
              </a:xfrm>
            </p:grpSpPr>
            <p:pic>
              <p:nvPicPr>
                <p:cNvPr id="100" name="Picture 99">
                  <a:extLst>
                    <a:ext uri="{FF2B5EF4-FFF2-40B4-BE49-F238E27FC236}">
                      <a16:creationId xmlns:a16="http://schemas.microsoft.com/office/drawing/2014/main" id="{7216A813-9927-474A-9346-22AD4166DF3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101" name="Picture 100">
                  <a:extLst>
                    <a:ext uri="{FF2B5EF4-FFF2-40B4-BE49-F238E27FC236}">
                      <a16:creationId xmlns:a16="http://schemas.microsoft.com/office/drawing/2014/main" id="{C833EEB0-8A54-8C4F-9F31-095D65E5F92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102" name="Picture 101">
                  <a:extLst>
                    <a:ext uri="{FF2B5EF4-FFF2-40B4-BE49-F238E27FC236}">
                      <a16:creationId xmlns:a16="http://schemas.microsoft.com/office/drawing/2014/main" id="{0E3CE198-FFF3-0148-8E3C-8C8C97BF730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103" name="Picture 102">
                  <a:extLst>
                    <a:ext uri="{FF2B5EF4-FFF2-40B4-BE49-F238E27FC236}">
                      <a16:creationId xmlns:a16="http://schemas.microsoft.com/office/drawing/2014/main" id="{F1A5920D-F829-9F4A-9F11-10A18A2AC19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104" name="Picture 103">
                  <a:extLst>
                    <a:ext uri="{FF2B5EF4-FFF2-40B4-BE49-F238E27FC236}">
                      <a16:creationId xmlns:a16="http://schemas.microsoft.com/office/drawing/2014/main" id="{DB354C7E-F478-3B49-B934-9DC40AE5A38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105" name="Picture 104">
                  <a:extLst>
                    <a:ext uri="{FF2B5EF4-FFF2-40B4-BE49-F238E27FC236}">
                      <a16:creationId xmlns:a16="http://schemas.microsoft.com/office/drawing/2014/main" id="{414AB046-41C4-1745-A7B1-7E09B8FAB1A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106" name="Picture 105">
                  <a:extLst>
                    <a:ext uri="{FF2B5EF4-FFF2-40B4-BE49-F238E27FC236}">
                      <a16:creationId xmlns:a16="http://schemas.microsoft.com/office/drawing/2014/main" id="{32FC108E-C2C8-7441-BF15-CF6069DD3C3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107" name="Picture 106">
                  <a:extLst>
                    <a:ext uri="{FF2B5EF4-FFF2-40B4-BE49-F238E27FC236}">
                      <a16:creationId xmlns:a16="http://schemas.microsoft.com/office/drawing/2014/main" id="{E8597C6A-420F-8245-BFA2-63D986C9330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nvGrpSpPr>
              <p:cNvPr id="95" name="Group 94">
                <a:extLst>
                  <a:ext uri="{FF2B5EF4-FFF2-40B4-BE49-F238E27FC236}">
                    <a16:creationId xmlns:a16="http://schemas.microsoft.com/office/drawing/2014/main" id="{8C9D8714-94D3-054B-A0DF-D88ECD437CE3}"/>
                  </a:ext>
                </a:extLst>
              </p:cNvPr>
              <p:cNvGrpSpPr/>
              <p:nvPr/>
            </p:nvGrpSpPr>
            <p:grpSpPr>
              <a:xfrm>
                <a:off x="6238877" y="1296069"/>
                <a:ext cx="4778553" cy="107131"/>
                <a:chOff x="6238877" y="394369"/>
                <a:chExt cx="4778553" cy="107131"/>
              </a:xfrm>
            </p:grpSpPr>
            <p:pic>
              <p:nvPicPr>
                <p:cNvPr id="96" name="Picture 95">
                  <a:extLst>
                    <a:ext uri="{FF2B5EF4-FFF2-40B4-BE49-F238E27FC236}">
                      <a16:creationId xmlns:a16="http://schemas.microsoft.com/office/drawing/2014/main" id="{81BAD83B-1CAF-5741-8886-84B74CA790F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38877" y="394369"/>
                  <a:ext cx="244653" cy="107131"/>
                </a:xfrm>
                <a:prstGeom prst="rect">
                  <a:avLst/>
                </a:prstGeom>
              </p:spPr>
            </p:pic>
            <p:pic>
              <p:nvPicPr>
                <p:cNvPr id="97" name="Picture 96">
                  <a:extLst>
                    <a:ext uri="{FF2B5EF4-FFF2-40B4-BE49-F238E27FC236}">
                      <a16:creationId xmlns:a16="http://schemas.microsoft.com/office/drawing/2014/main" id="{59D2130F-D78B-8B49-AE56-3BB97E17644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47002" y="394369"/>
                  <a:ext cx="244653" cy="107131"/>
                </a:xfrm>
                <a:prstGeom prst="rect">
                  <a:avLst/>
                </a:prstGeom>
              </p:spPr>
            </p:pic>
            <p:pic>
              <p:nvPicPr>
                <p:cNvPr id="98" name="Picture 97">
                  <a:extLst>
                    <a:ext uri="{FF2B5EF4-FFF2-40B4-BE49-F238E27FC236}">
                      <a16:creationId xmlns:a16="http://schemas.microsoft.com/office/drawing/2014/main" id="{F55A5612-4236-3C4E-BA6E-6E565B5F960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264652" y="394369"/>
                  <a:ext cx="244653" cy="107131"/>
                </a:xfrm>
                <a:prstGeom prst="rect">
                  <a:avLst/>
                </a:prstGeom>
              </p:spPr>
            </p:pic>
            <p:pic>
              <p:nvPicPr>
                <p:cNvPr id="99" name="Picture 98">
                  <a:extLst>
                    <a:ext uri="{FF2B5EF4-FFF2-40B4-BE49-F238E27FC236}">
                      <a16:creationId xmlns:a16="http://schemas.microsoft.com/office/drawing/2014/main" id="{B1EF928D-668D-9E42-BC80-51224ABD6DD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772777" y="394369"/>
                  <a:ext cx="244653" cy="107131"/>
                </a:xfrm>
                <a:prstGeom prst="rect">
                  <a:avLst/>
                </a:prstGeom>
              </p:spPr>
            </p:pic>
          </p:grpSp>
        </p:grpSp>
        <p:grpSp>
          <p:nvGrpSpPr>
            <p:cNvPr id="75" name="Group 74">
              <a:extLst>
                <a:ext uri="{FF2B5EF4-FFF2-40B4-BE49-F238E27FC236}">
                  <a16:creationId xmlns:a16="http://schemas.microsoft.com/office/drawing/2014/main" id="{92FA1534-222E-8548-BE10-6BD43E625F8E}"/>
                </a:ext>
              </a:extLst>
            </p:cNvPr>
            <p:cNvGrpSpPr/>
            <p:nvPr/>
          </p:nvGrpSpPr>
          <p:grpSpPr>
            <a:xfrm>
              <a:off x="6238877" y="393700"/>
              <a:ext cx="5535674" cy="1647636"/>
              <a:chOff x="6238877" y="394369"/>
              <a:chExt cx="5535674" cy="1647636"/>
            </a:xfrm>
          </p:grpSpPr>
          <p:grpSp>
            <p:nvGrpSpPr>
              <p:cNvPr id="76" name="Group 75">
                <a:extLst>
                  <a:ext uri="{FF2B5EF4-FFF2-40B4-BE49-F238E27FC236}">
                    <a16:creationId xmlns:a16="http://schemas.microsoft.com/office/drawing/2014/main" id="{7BEB31E0-20EA-4240-A4EA-04B73BE64A45}"/>
                  </a:ext>
                </a:extLst>
              </p:cNvPr>
              <p:cNvGrpSpPr/>
              <p:nvPr/>
            </p:nvGrpSpPr>
            <p:grpSpPr>
              <a:xfrm>
                <a:off x="6238877" y="394369"/>
                <a:ext cx="5535674" cy="745936"/>
                <a:chOff x="6238877" y="394369"/>
                <a:chExt cx="5535674" cy="745936"/>
              </a:xfrm>
            </p:grpSpPr>
            <p:pic>
              <p:nvPicPr>
                <p:cNvPr id="86" name="Picture 85">
                  <a:extLst>
                    <a:ext uri="{FF2B5EF4-FFF2-40B4-BE49-F238E27FC236}">
                      <a16:creationId xmlns:a16="http://schemas.microsoft.com/office/drawing/2014/main" id="{EE8A6203-080A-3244-B4A5-7B946ABB0EF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87" name="Picture 86">
                  <a:extLst>
                    <a:ext uri="{FF2B5EF4-FFF2-40B4-BE49-F238E27FC236}">
                      <a16:creationId xmlns:a16="http://schemas.microsoft.com/office/drawing/2014/main" id="{F33A84E0-5F64-174C-BDDA-D902AFDEB12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88" name="Picture 87">
                  <a:extLst>
                    <a:ext uri="{FF2B5EF4-FFF2-40B4-BE49-F238E27FC236}">
                      <a16:creationId xmlns:a16="http://schemas.microsoft.com/office/drawing/2014/main" id="{A7C103F6-8E3E-E54C-92C0-E3CF3F05E86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89" name="Picture 88">
                  <a:extLst>
                    <a:ext uri="{FF2B5EF4-FFF2-40B4-BE49-F238E27FC236}">
                      <a16:creationId xmlns:a16="http://schemas.microsoft.com/office/drawing/2014/main" id="{92E22192-B46E-134E-92CB-F452533EF2D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90" name="Picture 89">
                  <a:extLst>
                    <a:ext uri="{FF2B5EF4-FFF2-40B4-BE49-F238E27FC236}">
                      <a16:creationId xmlns:a16="http://schemas.microsoft.com/office/drawing/2014/main" id="{3D85E242-7AB2-1440-A337-5A15469A2CB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91" name="Picture 90">
                  <a:extLst>
                    <a:ext uri="{FF2B5EF4-FFF2-40B4-BE49-F238E27FC236}">
                      <a16:creationId xmlns:a16="http://schemas.microsoft.com/office/drawing/2014/main" id="{C055E234-79A9-0F49-9922-ED49BFC0866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92" name="Picture 91">
                  <a:extLst>
                    <a:ext uri="{FF2B5EF4-FFF2-40B4-BE49-F238E27FC236}">
                      <a16:creationId xmlns:a16="http://schemas.microsoft.com/office/drawing/2014/main" id="{84AAAE29-ADEF-224C-AFD4-E75C849A4B6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93" name="Picture 92">
                  <a:extLst>
                    <a:ext uri="{FF2B5EF4-FFF2-40B4-BE49-F238E27FC236}">
                      <a16:creationId xmlns:a16="http://schemas.microsoft.com/office/drawing/2014/main" id="{2F6B299E-B5B2-3949-AFDC-9602C2C7BEA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nvGrpSpPr>
              <p:cNvPr id="77" name="Group 76">
                <a:extLst>
                  <a:ext uri="{FF2B5EF4-FFF2-40B4-BE49-F238E27FC236}">
                    <a16:creationId xmlns:a16="http://schemas.microsoft.com/office/drawing/2014/main" id="{ADEDE811-86B0-3C41-977A-A795C3B1D5BF}"/>
                  </a:ext>
                </a:extLst>
              </p:cNvPr>
              <p:cNvGrpSpPr/>
              <p:nvPr/>
            </p:nvGrpSpPr>
            <p:grpSpPr>
              <a:xfrm>
                <a:off x="6238877" y="1296069"/>
                <a:ext cx="5535674" cy="745936"/>
                <a:chOff x="6238877" y="394369"/>
                <a:chExt cx="5535674" cy="745936"/>
              </a:xfrm>
            </p:grpSpPr>
            <p:pic>
              <p:nvPicPr>
                <p:cNvPr id="78" name="Picture 77">
                  <a:extLst>
                    <a:ext uri="{FF2B5EF4-FFF2-40B4-BE49-F238E27FC236}">
                      <a16:creationId xmlns:a16="http://schemas.microsoft.com/office/drawing/2014/main" id="{96315FAB-71BA-DD45-9FDE-003EF845F21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79" name="Picture 78">
                  <a:extLst>
                    <a:ext uri="{FF2B5EF4-FFF2-40B4-BE49-F238E27FC236}">
                      <a16:creationId xmlns:a16="http://schemas.microsoft.com/office/drawing/2014/main" id="{501289DC-2B2D-3442-A8C0-B530C86A272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80" name="Picture 79">
                  <a:extLst>
                    <a:ext uri="{FF2B5EF4-FFF2-40B4-BE49-F238E27FC236}">
                      <a16:creationId xmlns:a16="http://schemas.microsoft.com/office/drawing/2014/main" id="{F436110F-0A4F-1348-A72A-F0A0220CB4D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81" name="Picture 80">
                  <a:extLst>
                    <a:ext uri="{FF2B5EF4-FFF2-40B4-BE49-F238E27FC236}">
                      <a16:creationId xmlns:a16="http://schemas.microsoft.com/office/drawing/2014/main" id="{C899B11D-2E31-DB4B-8349-31FB018FA2D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82" name="Picture 81">
                  <a:extLst>
                    <a:ext uri="{FF2B5EF4-FFF2-40B4-BE49-F238E27FC236}">
                      <a16:creationId xmlns:a16="http://schemas.microsoft.com/office/drawing/2014/main" id="{806B2C14-4DE8-2C46-B7B5-A5E0EFAAB4B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83" name="Picture 82">
                  <a:extLst>
                    <a:ext uri="{FF2B5EF4-FFF2-40B4-BE49-F238E27FC236}">
                      <a16:creationId xmlns:a16="http://schemas.microsoft.com/office/drawing/2014/main" id="{28D99548-CAAA-8444-AB35-AD2FF29CAF4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84" name="Picture 83">
                  <a:extLst>
                    <a:ext uri="{FF2B5EF4-FFF2-40B4-BE49-F238E27FC236}">
                      <a16:creationId xmlns:a16="http://schemas.microsoft.com/office/drawing/2014/main" id="{E8FD8D8E-AD81-0E43-8F97-1EBA72F57A8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85" name="Picture 84">
                  <a:extLst>
                    <a:ext uri="{FF2B5EF4-FFF2-40B4-BE49-F238E27FC236}">
                      <a16:creationId xmlns:a16="http://schemas.microsoft.com/office/drawing/2014/main" id="{CADE6C59-ECFB-2D46-A24B-8618A32834C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grpSp>
    </p:spTree>
    <p:extLst>
      <p:ext uri="{BB962C8B-B14F-4D97-AF65-F5344CB8AC3E}">
        <p14:creationId xmlns:p14="http://schemas.microsoft.com/office/powerpoint/2010/main" val="5966304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5_Title: Patter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17698" y="6104446"/>
            <a:ext cx="881063" cy="493204"/>
          </a:xfrm>
          <a:prstGeom prst="rect">
            <a:avLst/>
          </a:prstGeom>
        </p:spPr>
      </p:pic>
      <p:grpSp>
        <p:nvGrpSpPr>
          <p:cNvPr id="78" name="Group 77">
            <a:extLst>
              <a:ext uri="{FF2B5EF4-FFF2-40B4-BE49-F238E27FC236}">
                <a16:creationId xmlns:a16="http://schemas.microsoft.com/office/drawing/2014/main" id="{4C1E5566-3C9A-1540-942F-3DED9D9AF41A}"/>
              </a:ext>
            </a:extLst>
          </p:cNvPr>
          <p:cNvGrpSpPr/>
          <p:nvPr userDrawn="1"/>
        </p:nvGrpSpPr>
        <p:grpSpPr>
          <a:xfrm>
            <a:off x="5919788" y="168274"/>
            <a:ext cx="6272212" cy="6521451"/>
            <a:chOff x="5919788" y="0"/>
            <a:chExt cx="6272212" cy="6521451"/>
          </a:xfrm>
        </p:grpSpPr>
        <p:pic>
          <p:nvPicPr>
            <p:cNvPr id="79" name="Picture 78">
              <a:extLst>
                <a:ext uri="{FF2B5EF4-FFF2-40B4-BE49-F238E27FC236}">
                  <a16:creationId xmlns:a16="http://schemas.microsoft.com/office/drawing/2014/main" id="{D17DBB2A-FA48-BF4B-BEEB-9C0DD714253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096000" y="0"/>
              <a:ext cx="6096000" cy="6521451"/>
            </a:xfrm>
            <a:prstGeom prst="rect">
              <a:avLst/>
            </a:prstGeom>
            <a:solidFill>
              <a:srgbClr val="000000"/>
            </a:solidFill>
            <a:ln>
              <a:noFill/>
            </a:ln>
          </p:spPr>
        </p:pic>
        <p:sp>
          <p:nvSpPr>
            <p:cNvPr id="80" name="Rectangle 79">
              <a:extLst>
                <a:ext uri="{FF2B5EF4-FFF2-40B4-BE49-F238E27FC236}">
                  <a16:creationId xmlns:a16="http://schemas.microsoft.com/office/drawing/2014/main" id="{59512B62-DA30-5A4E-A655-A26E880D72D4}"/>
                </a:ext>
              </a:extLst>
            </p:cNvPr>
            <p:cNvSpPr/>
            <p:nvPr userDrawn="1"/>
          </p:nvSpPr>
          <p:spPr>
            <a:xfrm>
              <a:off x="6096000" y="4555375"/>
              <a:ext cx="130175" cy="673331"/>
            </a:xfrm>
            <a:prstGeom prst="rect">
              <a:avLst/>
            </a:prstGeom>
            <a:solidFill>
              <a:srgbClr val="000000"/>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1" name="Oval 80">
              <a:extLst>
                <a:ext uri="{FF2B5EF4-FFF2-40B4-BE49-F238E27FC236}">
                  <a16:creationId xmlns:a16="http://schemas.microsoft.com/office/drawing/2014/main" id="{4A796631-5DF4-164E-95AC-54337C96D305}"/>
                </a:ext>
              </a:extLst>
            </p:cNvPr>
            <p:cNvSpPr>
              <a:spLocks noChangeAspect="1"/>
            </p:cNvSpPr>
            <p:nvPr userDrawn="1"/>
          </p:nvSpPr>
          <p:spPr>
            <a:xfrm>
              <a:off x="5919788" y="2536825"/>
              <a:ext cx="343960" cy="343960"/>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2" name="Oval 81">
              <a:extLst>
                <a:ext uri="{FF2B5EF4-FFF2-40B4-BE49-F238E27FC236}">
                  <a16:creationId xmlns:a16="http://schemas.microsoft.com/office/drawing/2014/main" id="{CABFDB38-1806-2945-97BE-A36FD10D773F}"/>
                </a:ext>
              </a:extLst>
            </p:cNvPr>
            <p:cNvSpPr/>
            <p:nvPr userDrawn="1"/>
          </p:nvSpPr>
          <p:spPr>
            <a:xfrm>
              <a:off x="6097588" y="3578225"/>
              <a:ext cx="343960" cy="343960"/>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3" name="Rectangle 82">
              <a:extLst>
                <a:ext uri="{FF2B5EF4-FFF2-40B4-BE49-F238E27FC236}">
                  <a16:creationId xmlns:a16="http://schemas.microsoft.com/office/drawing/2014/main" id="{86424DBD-101D-014D-870B-AB4F5E4F0275}"/>
                </a:ext>
              </a:extLst>
            </p:cNvPr>
            <p:cNvSpPr/>
            <p:nvPr userDrawn="1"/>
          </p:nvSpPr>
          <p:spPr>
            <a:xfrm>
              <a:off x="6096000" y="3438680"/>
              <a:ext cx="167748" cy="558800"/>
            </a:xfrm>
            <a:prstGeom prst="rect">
              <a:avLst/>
            </a:prstGeom>
            <a:solidFill>
              <a:srgbClr val="000000"/>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4" name="Oval 83">
              <a:extLst>
                <a:ext uri="{FF2B5EF4-FFF2-40B4-BE49-F238E27FC236}">
                  <a16:creationId xmlns:a16="http://schemas.microsoft.com/office/drawing/2014/main" id="{7E199F82-319F-DD4A-9C98-2A85607870E4}"/>
                </a:ext>
              </a:extLst>
            </p:cNvPr>
            <p:cNvSpPr>
              <a:spLocks noChangeAspect="1"/>
            </p:cNvSpPr>
            <p:nvPr userDrawn="1"/>
          </p:nvSpPr>
          <p:spPr>
            <a:xfrm>
              <a:off x="6091767" y="3578224"/>
              <a:ext cx="346075" cy="346075"/>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grpSp>
    </p:spTree>
    <p:extLst>
      <p:ext uri="{BB962C8B-B14F-4D97-AF65-F5344CB8AC3E}">
        <p14:creationId xmlns:p14="http://schemas.microsoft.com/office/powerpoint/2010/main" val="2452393333"/>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79849-CEA9-954F-A7AC-4B237A8ABE65}"/>
              </a:ext>
            </a:extLst>
          </p:cNvPr>
          <p:cNvSpPr>
            <a:spLocks noGrp="1"/>
          </p:cNvSpPr>
          <p:nvPr>
            <p:ph type="title"/>
          </p:nvPr>
        </p:nvSpPr>
        <p:spPr>
          <a:xfrm>
            <a:off x="411480" y="356401"/>
            <a:ext cx="11365992" cy="594360"/>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7F2C8FF8-7223-7E4E-B6DF-8223A5D803A5}"/>
              </a:ext>
            </a:extLst>
          </p:cNvPr>
          <p:cNvSpPr>
            <a:spLocks noGrp="1"/>
          </p:cNvSpPr>
          <p:nvPr>
            <p:ph type="body" idx="1"/>
          </p:nvPr>
        </p:nvSpPr>
        <p:spPr>
          <a:xfrm>
            <a:off x="419100" y="1714500"/>
            <a:ext cx="11353800" cy="4462463"/>
          </a:xfrm>
          <a:prstGeom prst="rect">
            <a:avLst/>
          </a:prstGeom>
        </p:spPr>
        <p:txBody>
          <a:bodyPr vert="horz" lIns="0" tIns="45720" rIns="0" bIns="45720" rtlCol="0">
            <a:noAutofit/>
          </a:bodyPr>
          <a:lstStyle/>
          <a:p>
            <a:pPr marL="0" lvl="0" indent="0" algn="l" defTabSz="228623" rtl="0" eaLnBrk="1" latinLnBrk="0" hangingPunct="1">
              <a:spcBef>
                <a:spcPts val="1200"/>
              </a:spcBef>
              <a:spcAft>
                <a:spcPts val="600"/>
              </a:spcAft>
              <a:buFont typeface="Sage Text" panose="02010503040201060103" pitchFamily="50" charset="0"/>
              <a:buNone/>
            </a:pPr>
            <a:r>
              <a:rPr lang="en-US"/>
              <a:t>Click to edit Master text styles</a:t>
            </a:r>
          </a:p>
          <a:p>
            <a:pPr marL="0" lvl="1" indent="0" algn="l" defTabSz="228623" rtl="0" eaLnBrk="1" latinLnBrk="0" hangingPunct="1">
              <a:spcBef>
                <a:spcPts val="1200"/>
              </a:spcBef>
              <a:spcAft>
                <a:spcPts val="600"/>
              </a:spcAft>
              <a:buFont typeface="Sage Text" panose="02010503040201060103" pitchFamily="50" charset="0"/>
              <a:buNone/>
            </a:pPr>
            <a:r>
              <a:rPr lang="en-US"/>
              <a:t>Second level</a:t>
            </a:r>
          </a:p>
          <a:p>
            <a:pPr marL="0" lvl="2" indent="0" algn="l" defTabSz="228623" rtl="0" eaLnBrk="1" latinLnBrk="0" hangingPunct="1">
              <a:spcBef>
                <a:spcPts val="1200"/>
              </a:spcBef>
              <a:spcAft>
                <a:spcPts val="600"/>
              </a:spcAft>
              <a:buFont typeface="Sage Text" panose="02010503040201060103" pitchFamily="50" charset="0"/>
              <a:buNone/>
            </a:pPr>
            <a:r>
              <a:rPr lang="en-US"/>
              <a:t>Third level</a:t>
            </a:r>
          </a:p>
          <a:p>
            <a:pPr marL="0" lvl="3" indent="0" algn="l" defTabSz="228623" rtl="0" eaLnBrk="1" latinLnBrk="0" hangingPunct="1">
              <a:spcBef>
                <a:spcPts val="1200"/>
              </a:spcBef>
              <a:spcAft>
                <a:spcPts val="600"/>
              </a:spcAft>
              <a:buFont typeface="Sage Text" panose="02010503040201060103" pitchFamily="50" charset="0"/>
              <a:buNone/>
            </a:pPr>
            <a:r>
              <a:rPr lang="en-US"/>
              <a:t>Fourth level</a:t>
            </a:r>
          </a:p>
          <a:p>
            <a:pPr marL="0" lvl="4" indent="0" algn="l" defTabSz="228623" rtl="0" eaLnBrk="1" latinLnBrk="0" hangingPunct="1">
              <a:spcBef>
                <a:spcPts val="1200"/>
              </a:spcBef>
              <a:spcAft>
                <a:spcPts val="600"/>
              </a:spcAft>
              <a:buFont typeface="Sage Text" panose="02010503040201060103" pitchFamily="50" charset="0"/>
              <a:buNone/>
            </a:pPr>
            <a:r>
              <a:rPr lang="en-US"/>
              <a:t>Fifth level</a:t>
            </a:r>
          </a:p>
        </p:txBody>
      </p:sp>
      <p:sp>
        <p:nvSpPr>
          <p:cNvPr id="6" name="Slide Number Placeholder 5">
            <a:extLst>
              <a:ext uri="{FF2B5EF4-FFF2-40B4-BE49-F238E27FC236}">
                <a16:creationId xmlns:a16="http://schemas.microsoft.com/office/drawing/2014/main" id="{E2C6E03B-B244-104E-BEF4-4E2FA17FAE7B}"/>
              </a:ext>
            </a:extLst>
          </p:cNvPr>
          <p:cNvSpPr>
            <a:spLocks noGrp="1"/>
          </p:cNvSpPr>
          <p:nvPr>
            <p:ph type="sldNum" sz="quarter" idx="4"/>
          </p:nvPr>
        </p:nvSpPr>
        <p:spPr>
          <a:xfrm>
            <a:off x="11033125" y="6363843"/>
            <a:ext cx="832612" cy="365125"/>
          </a:xfrm>
          <a:prstGeom prst="rect">
            <a:avLst/>
          </a:prstGeom>
        </p:spPr>
        <p:txBody>
          <a:bodyPr vert="horz" lIns="91440" tIns="45720" rIns="91440" bIns="45720" rtlCol="0" anchor="ctr"/>
          <a:lstStyle>
            <a:lvl1pPr marL="0" marR="0" indent="0" algn="r" defTabSz="412791" rtl="0" fontAlgn="auto" latinLnBrk="0" hangingPunct="0">
              <a:lnSpc>
                <a:spcPct val="100000"/>
              </a:lnSpc>
              <a:spcBef>
                <a:spcPts val="0"/>
              </a:spcBef>
              <a:spcAft>
                <a:spcPts val="0"/>
              </a:spcAft>
              <a:buClrTx/>
              <a:buSzTx/>
              <a:buFontTx/>
              <a:buNone/>
              <a:tabLst/>
              <a:defRPr kumimoji="0" lang="en-US" sz="900" b="0" i="0" u="none" strike="noStrike" cap="none" spc="0" normalizeH="0" baseline="0" smtClean="0">
                <a:ln>
                  <a:noFill/>
                </a:ln>
                <a:solidFill>
                  <a:schemeClr val="tx2"/>
                </a:solidFill>
                <a:effectLst/>
                <a:uFillTx/>
                <a:latin typeface="Sage Text Light" panose="02010303040201060103" pitchFamily="2" charset="77"/>
                <a:ea typeface="Sage Text" panose="02010503040201060103" pitchFamily="50" charset="0"/>
                <a:cs typeface="Sage Text" panose="02010503040201060103" pitchFamily="50" charset="0"/>
                <a:sym typeface="Sage Text" panose="02010503040201060103" pitchFamily="50" charset="0"/>
              </a:defRPr>
            </a:lvl1pPr>
          </a:lstStyle>
          <a:p>
            <a:r>
              <a:rPr lang="en-US"/>
              <a:t>Page </a:t>
            </a:r>
            <a:fld id="{888928BD-9DD5-4B49-B597-3FD2BD4272DD}" type="slidenum">
              <a:rPr smtClean="0"/>
              <a:pPr/>
              <a:t>‹#›</a:t>
            </a:fld>
            <a:endParaRPr/>
          </a:p>
        </p:txBody>
      </p:sp>
      <p:pic>
        <p:nvPicPr>
          <p:cNvPr id="7" name="Picture 6">
            <a:extLst>
              <a:ext uri="{FF2B5EF4-FFF2-40B4-BE49-F238E27FC236}">
                <a16:creationId xmlns:a16="http://schemas.microsoft.com/office/drawing/2014/main" id="{2279AB74-5C78-464A-8D7C-9E04A80E796E}"/>
              </a:ext>
            </a:extLst>
          </p:cNvPr>
          <p:cNvPicPr>
            <a:picLocks noChangeAspect="1"/>
          </p:cNvPicPr>
          <p:nvPr userDrawn="1"/>
        </p:nvPicPr>
        <p:blipFill>
          <a:blip r:embed="rId147"/>
          <a:srcRect/>
          <a:stretch/>
        </p:blipFill>
        <p:spPr>
          <a:xfrm>
            <a:off x="417698" y="6364150"/>
            <a:ext cx="597151" cy="334275"/>
          </a:xfrm>
          <a:prstGeom prst="rect">
            <a:avLst/>
          </a:prstGeom>
        </p:spPr>
      </p:pic>
      <p:sp>
        <p:nvSpPr>
          <p:cNvPr id="9" name="TextBox 8">
            <a:extLst>
              <a:ext uri="{FF2B5EF4-FFF2-40B4-BE49-F238E27FC236}">
                <a16:creationId xmlns:a16="http://schemas.microsoft.com/office/drawing/2014/main" id="{BC2CB362-2A35-B340-BB2E-3C8352599C6A}"/>
              </a:ext>
            </a:extLst>
          </p:cNvPr>
          <p:cNvSpPr txBox="1"/>
          <p:nvPr userDrawn="1"/>
        </p:nvSpPr>
        <p:spPr>
          <a:xfrm>
            <a:off x="4495384" y="6292500"/>
            <a:ext cx="3201234" cy="369332"/>
          </a:xfrm>
          <a:prstGeom prst="rect">
            <a:avLst/>
          </a:prstGeom>
          <a:noFill/>
        </p:spPr>
        <p:txBody>
          <a:bodyPr wrap="square" lIns="0" rIns="0" rtlCol="0" anchor="b" anchorCtr="0">
            <a:spAutoFit/>
          </a:bodyPr>
          <a:lstStyle/>
          <a:p>
            <a:pPr algn="ctr" defTabSz="412667" hangingPunct="0"/>
            <a:endPar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endParaRPr>
          </a:p>
          <a:p>
            <a:pPr algn="ctr" defTabSz="412667" hangingPunct="0"/>
            <a:r>
              <a:rPr lang="en-GB" sz="900" kern="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2023 The Sage Group plc, or its licensors. All rights reserved.</a:t>
            </a:r>
          </a:p>
        </p:txBody>
      </p:sp>
    </p:spTree>
    <p:extLst>
      <p:ext uri="{BB962C8B-B14F-4D97-AF65-F5344CB8AC3E}">
        <p14:creationId xmlns:p14="http://schemas.microsoft.com/office/powerpoint/2010/main" val="2438943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8" r:id="rId66"/>
    <p:sldLayoutId id="2147483729" r:id="rId67"/>
    <p:sldLayoutId id="2147483730" r:id="rId68"/>
    <p:sldLayoutId id="2147483731" r:id="rId69"/>
    <p:sldLayoutId id="2147483732" r:id="rId70"/>
    <p:sldLayoutId id="2147483733" r:id="rId71"/>
    <p:sldLayoutId id="2147483734" r:id="rId72"/>
    <p:sldLayoutId id="2147483735" r:id="rId73"/>
    <p:sldLayoutId id="2147483736" r:id="rId74"/>
    <p:sldLayoutId id="2147483737" r:id="rId75"/>
    <p:sldLayoutId id="2147483738" r:id="rId76"/>
    <p:sldLayoutId id="2147483739" r:id="rId77"/>
    <p:sldLayoutId id="2147483740" r:id="rId78"/>
    <p:sldLayoutId id="2147483741" r:id="rId79"/>
    <p:sldLayoutId id="2147483742" r:id="rId80"/>
    <p:sldLayoutId id="2147483743" r:id="rId81"/>
    <p:sldLayoutId id="2147483744" r:id="rId82"/>
    <p:sldLayoutId id="2147483745" r:id="rId83"/>
    <p:sldLayoutId id="2147483746" r:id="rId84"/>
    <p:sldLayoutId id="2147483747" r:id="rId85"/>
    <p:sldLayoutId id="2147483748" r:id="rId86"/>
    <p:sldLayoutId id="2147483749" r:id="rId87"/>
    <p:sldLayoutId id="2147483750" r:id="rId88"/>
    <p:sldLayoutId id="2147483751" r:id="rId89"/>
    <p:sldLayoutId id="2147483752" r:id="rId90"/>
    <p:sldLayoutId id="2147483753" r:id="rId91"/>
    <p:sldLayoutId id="2147483754" r:id="rId92"/>
    <p:sldLayoutId id="2147483755" r:id="rId93"/>
    <p:sldLayoutId id="2147483756" r:id="rId94"/>
    <p:sldLayoutId id="2147483757" r:id="rId95"/>
    <p:sldLayoutId id="2147483758" r:id="rId96"/>
    <p:sldLayoutId id="2147483759" r:id="rId97"/>
    <p:sldLayoutId id="2147483760" r:id="rId98"/>
    <p:sldLayoutId id="2147483761" r:id="rId99"/>
    <p:sldLayoutId id="2147483762" r:id="rId100"/>
    <p:sldLayoutId id="2147483763" r:id="rId101"/>
    <p:sldLayoutId id="2147483764" r:id="rId102"/>
    <p:sldLayoutId id="2147483765" r:id="rId103"/>
    <p:sldLayoutId id="2147483766" r:id="rId104"/>
    <p:sldLayoutId id="2147483767" r:id="rId105"/>
    <p:sldLayoutId id="2147483768" r:id="rId106"/>
    <p:sldLayoutId id="2147483769" r:id="rId107"/>
    <p:sldLayoutId id="2147483770" r:id="rId108"/>
    <p:sldLayoutId id="2147483771" r:id="rId109"/>
    <p:sldLayoutId id="2147483772" r:id="rId110"/>
    <p:sldLayoutId id="2147483773" r:id="rId111"/>
    <p:sldLayoutId id="2147483774" r:id="rId112"/>
    <p:sldLayoutId id="2147483775" r:id="rId113"/>
    <p:sldLayoutId id="2147483776" r:id="rId114"/>
    <p:sldLayoutId id="2147483777" r:id="rId115"/>
    <p:sldLayoutId id="2147483778" r:id="rId116"/>
    <p:sldLayoutId id="2147483779" r:id="rId117"/>
    <p:sldLayoutId id="2147483780" r:id="rId118"/>
    <p:sldLayoutId id="2147483781" r:id="rId119"/>
    <p:sldLayoutId id="2147483782" r:id="rId120"/>
    <p:sldLayoutId id="2147483783" r:id="rId121"/>
    <p:sldLayoutId id="2147483784" r:id="rId122"/>
    <p:sldLayoutId id="2147483785" r:id="rId123"/>
    <p:sldLayoutId id="2147483786" r:id="rId124"/>
    <p:sldLayoutId id="2147483787" r:id="rId125"/>
    <p:sldLayoutId id="2147483788" r:id="rId126"/>
    <p:sldLayoutId id="2147483789" r:id="rId127"/>
    <p:sldLayoutId id="2147483790" r:id="rId128"/>
    <p:sldLayoutId id="2147483791" r:id="rId129"/>
    <p:sldLayoutId id="2147483792" r:id="rId130"/>
    <p:sldLayoutId id="2147483793" r:id="rId131"/>
    <p:sldLayoutId id="2147483794" r:id="rId132"/>
    <p:sldLayoutId id="2147483795" r:id="rId133"/>
    <p:sldLayoutId id="2147483796" r:id="rId134"/>
    <p:sldLayoutId id="2147483797" r:id="rId135"/>
    <p:sldLayoutId id="2147483798" r:id="rId136"/>
    <p:sldLayoutId id="2147483799" r:id="rId137"/>
    <p:sldLayoutId id="2147483800" r:id="rId138"/>
    <p:sldLayoutId id="2147483801" r:id="rId139"/>
    <p:sldLayoutId id="2147483802" r:id="rId140"/>
    <p:sldLayoutId id="2147483803" r:id="rId141"/>
    <p:sldLayoutId id="2147483804" r:id="rId142"/>
    <p:sldLayoutId id="2147483805" r:id="rId143"/>
    <p:sldLayoutId id="2147483806" r:id="rId144"/>
    <p:sldLayoutId id="2147483807" r:id="rId145"/>
  </p:sldLayoutIdLst>
  <p:hf hdr="0" ftr="0" dt="0"/>
  <p:txStyles>
    <p:title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p:titleStyle>
    <p:bodyStyle>
      <a:lvl1pPr marL="228600" indent="-228600" algn="l" defTabSz="914400" rtl="0" eaLnBrk="1" latinLnBrk="0" hangingPunct="1">
        <a:lnSpc>
          <a:spcPct val="100000"/>
        </a:lnSpc>
        <a:spcBef>
          <a:spcPts val="1000"/>
        </a:spcBef>
        <a:buFont typeface="Sage Text" panose="02010503040201060103" pitchFamily="50" charset="0"/>
        <a:buChar char="•"/>
        <a:defRPr lang="en-US" sz="2001" b="0" i="0" kern="1200" dirty="0" smtClean="0">
          <a:solidFill>
            <a:schemeClr val="bg1"/>
          </a:solidFill>
          <a:latin typeface="Sage Text" panose="02010503040201060103" pitchFamily="2" charset="77"/>
          <a:ea typeface="+mn-ea"/>
          <a:cs typeface="+mn-cs"/>
        </a:defRPr>
      </a:lvl1pPr>
      <a:lvl2pPr marL="342900" indent="-342900" algn="l" defTabSz="914400" rtl="0" eaLnBrk="1" latinLnBrk="0" hangingPunct="1">
        <a:lnSpc>
          <a:spcPct val="100000"/>
        </a:lnSpc>
        <a:spcBef>
          <a:spcPts val="500"/>
        </a:spcBef>
        <a:buFont typeface="Sage Text" panose="02010503040201060103" pitchFamily="50" charset="0"/>
        <a:buChar char="•"/>
        <a:defRPr lang="en-US" sz="2001" b="0" i="0" kern="1200" dirty="0" smtClean="0">
          <a:solidFill>
            <a:schemeClr val="bg1"/>
          </a:solidFill>
          <a:latin typeface="Sage Text" panose="02010503040201060103" pitchFamily="2" charset="77"/>
          <a:ea typeface="+mn-ea"/>
          <a:cs typeface="+mn-cs"/>
        </a:defRPr>
      </a:lvl2pPr>
      <a:lvl3pPr marL="685800" indent="-342900" algn="l" defTabSz="914400" rtl="0" eaLnBrk="1" latinLnBrk="0" hangingPunct="1">
        <a:lnSpc>
          <a:spcPct val="100000"/>
        </a:lnSpc>
        <a:spcBef>
          <a:spcPts val="500"/>
        </a:spcBef>
        <a:buFont typeface="Sage Text" panose="02010503040201060103" pitchFamily="50" charset="0"/>
        <a:buChar char="•"/>
        <a:defRPr lang="en-US" sz="1801" b="0" i="0" kern="1200" dirty="0" smtClean="0">
          <a:solidFill>
            <a:schemeClr val="bg1"/>
          </a:solidFill>
          <a:latin typeface="Sage Text" panose="02010503040201060103" pitchFamily="2" charset="77"/>
          <a:ea typeface="+mn-ea"/>
          <a:cs typeface="+mn-cs"/>
        </a:defRPr>
      </a:lvl3pPr>
      <a:lvl4pPr marL="974725" indent="-285750" algn="l" defTabSz="914400" rtl="0" eaLnBrk="1" latinLnBrk="0" hangingPunct="1">
        <a:lnSpc>
          <a:spcPct val="100000"/>
        </a:lnSpc>
        <a:spcBef>
          <a:spcPts val="500"/>
        </a:spcBef>
        <a:buFont typeface="Sage Text" panose="02010503040201060103" pitchFamily="50" charset="0"/>
        <a:buChar char="•"/>
        <a:defRPr lang="en-US" sz="1600" b="0" i="0" kern="1200" dirty="0" smtClean="0">
          <a:solidFill>
            <a:schemeClr val="bg1"/>
          </a:solidFill>
          <a:latin typeface="Sage Text" panose="02010503040201060103" pitchFamily="2" charset="77"/>
          <a:ea typeface="+mn-ea"/>
          <a:cs typeface="+mn-cs"/>
        </a:defRPr>
      </a:lvl4pPr>
      <a:lvl5pPr marL="1314450" indent="-285750" algn="l" defTabSz="914400" rtl="0" eaLnBrk="1" latinLnBrk="0" hangingPunct="1">
        <a:lnSpc>
          <a:spcPct val="100000"/>
        </a:lnSpc>
        <a:spcBef>
          <a:spcPts val="500"/>
        </a:spcBef>
        <a:buFont typeface="Sage Text" panose="02010503040201060103" pitchFamily="50" charset="0"/>
        <a:buChar char="•"/>
        <a:defRPr lang="en-US" sz="1400" b="0" i="0" kern="1200" dirty="0">
          <a:solidFill>
            <a:schemeClr val="bg1"/>
          </a:solidFill>
          <a:latin typeface="Sage Text" panose="02010503040201060103" pitchFamily="2" charset="77"/>
          <a:ea typeface="+mn-ea"/>
          <a:cs typeface="+mn-cs"/>
        </a:defRPr>
      </a:lvl5pPr>
      <a:lvl6pPr marL="25146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64">
          <p15:clr>
            <a:srgbClr val="F26B43"/>
          </p15:clr>
        </p15:guide>
        <p15:guide id="3" pos="7416">
          <p15:clr>
            <a:srgbClr val="F26B43"/>
          </p15:clr>
        </p15:guide>
        <p15:guide id="4" pos="3048">
          <p15:clr>
            <a:srgbClr val="F26B43"/>
          </p15:clr>
        </p15:guide>
        <p15:guide id="5" pos="3744">
          <p15:clr>
            <a:srgbClr val="F26B43"/>
          </p15:clr>
        </p15:guide>
        <p15:guide id="6" orient="horz" pos="504">
          <p15:clr>
            <a:srgbClr val="F26B43"/>
          </p15:clr>
        </p15:guide>
        <p15:guide id="7" orient="horz" pos="888">
          <p15:clr>
            <a:srgbClr val="F26B43"/>
          </p15:clr>
        </p15:guide>
        <p15:guide id="8" orient="horz" pos="1080">
          <p15:clr>
            <a:srgbClr val="F26B43"/>
          </p15:clr>
        </p15:guide>
        <p15:guide id="9" orient="horz" pos="3912">
          <p15:clr>
            <a:srgbClr val="F26B43"/>
          </p15:clr>
        </p15:guide>
        <p15:guide id="10" orient="horz" pos="4152">
          <p15:clr>
            <a:srgbClr val="F26B43"/>
          </p15:clr>
        </p15:guide>
        <p15:guide id="11" orient="horz" pos="3504">
          <p15:clr>
            <a:srgbClr val="F26B43"/>
          </p15:clr>
        </p15:guide>
        <p15:guide id="12"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619F-4ED7-4358-AFAB-2600237999C1}"/>
              </a:ext>
            </a:extLst>
          </p:cNvPr>
          <p:cNvSpPr>
            <a:spLocks noGrp="1"/>
          </p:cNvSpPr>
          <p:nvPr>
            <p:ph type="ctrTitle"/>
          </p:nvPr>
        </p:nvSpPr>
        <p:spPr>
          <a:xfrm>
            <a:off x="230824" y="4583075"/>
            <a:ext cx="7609279" cy="616830"/>
          </a:xfrm>
        </p:spPr>
        <p:txBody>
          <a:bodyPr/>
          <a:lstStyle/>
          <a:p>
            <a:r>
              <a:rPr lang="en-US" sz="4000" b="1">
                <a:latin typeface="Sage Headline Black"/>
              </a:rPr>
              <a:t>Sage AR Automation Webinar</a:t>
            </a:r>
            <a:endParaRPr lang="en-US" sz="4000" b="1">
              <a:solidFill>
                <a:srgbClr val="FFFFFF"/>
              </a:solidFill>
              <a:latin typeface="Sage Headline Black"/>
            </a:endParaRPr>
          </a:p>
        </p:txBody>
      </p:sp>
      <p:sp>
        <p:nvSpPr>
          <p:cNvPr id="3" name="TextBox 2">
            <a:extLst>
              <a:ext uri="{FF2B5EF4-FFF2-40B4-BE49-F238E27FC236}">
                <a16:creationId xmlns:a16="http://schemas.microsoft.com/office/drawing/2014/main" id="{124994D8-07BF-CF8F-4210-E806860798D0}"/>
              </a:ext>
            </a:extLst>
          </p:cNvPr>
          <p:cNvSpPr txBox="1"/>
          <p:nvPr/>
        </p:nvSpPr>
        <p:spPr>
          <a:xfrm>
            <a:off x="1492469" y="4803228"/>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age Text" panose="02010503040201060103" pitchFamily="2" charset="77"/>
              <a:ea typeface="+mn-ea"/>
              <a:cs typeface="+mn-cs"/>
            </a:endParaRPr>
          </a:p>
        </p:txBody>
      </p:sp>
      <p:sp>
        <p:nvSpPr>
          <p:cNvPr id="4" name="TextBox 4">
            <a:extLst>
              <a:ext uri="{FF2B5EF4-FFF2-40B4-BE49-F238E27FC236}">
                <a16:creationId xmlns:a16="http://schemas.microsoft.com/office/drawing/2014/main" id="{F691CCF1-C0CA-4A72-BA0E-B6648CA2EA18}"/>
              </a:ext>
            </a:extLst>
          </p:cNvPr>
          <p:cNvSpPr txBox="1"/>
          <p:nvPr/>
        </p:nvSpPr>
        <p:spPr>
          <a:xfrm>
            <a:off x="232094" y="5385094"/>
            <a:ext cx="2547683" cy="4001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a:solidFill>
                  <a:srgbClr val="00D639"/>
                </a:solidFill>
              </a:rPr>
              <a:t>30th April 2025</a:t>
            </a:r>
          </a:p>
        </p:txBody>
      </p:sp>
    </p:spTree>
    <p:extLst>
      <p:ext uri="{BB962C8B-B14F-4D97-AF65-F5344CB8AC3E}">
        <p14:creationId xmlns:p14="http://schemas.microsoft.com/office/powerpoint/2010/main" val="3567176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97D736-86FA-3AE7-14B3-3DB656FE15AE}"/>
              </a:ext>
            </a:extLst>
          </p:cNvPr>
          <p:cNvSpPr>
            <a:spLocks noGrp="1"/>
          </p:cNvSpPr>
          <p:nvPr>
            <p:ph type="sldNum" sz="quarter" idx="10"/>
          </p:nvPr>
        </p:nvSpPr>
        <p:spPr/>
        <p:txBody>
          <a:bodyPr/>
          <a:lstStyle/>
          <a:p>
            <a:pPr marL="0" marR="0" lvl="0" indent="0" algn="r" defTabSz="412791" rtl="0" eaLnBrk="1"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D639"/>
                </a:solidFill>
                <a:effectLst/>
                <a:uLnTx/>
                <a:uFillTx/>
                <a:latin typeface="Sage Text Light" panose="02010303040201060103" pitchFamily="2" charset="77"/>
                <a:sym typeface="Sage Text" panose="02010503040201060103" pitchFamily="50" charset="0"/>
              </a:rPr>
              <a:t>Page </a:t>
            </a:r>
            <a:fld id="{C801F209-6BE7-4AF7-9211-E3F7558EC97C}" type="slidenum">
              <a:rPr kumimoji="0" lang="en-US" sz="900" b="0" i="0" u="none" strike="noStrike" kern="1200" cap="none" spc="0" normalizeH="0" baseline="0" noProof="0" smtClean="0">
                <a:ln>
                  <a:noFill/>
                </a:ln>
                <a:solidFill>
                  <a:srgbClr val="00D639"/>
                </a:solidFill>
                <a:effectLst/>
                <a:uLnTx/>
                <a:uFillTx/>
                <a:latin typeface="Sage Text Light" panose="02010303040201060103" pitchFamily="2" charset="77"/>
                <a:sym typeface="Sage Text" panose="02010503040201060103" pitchFamily="50" charset="0"/>
              </a:rPr>
              <a:pPr marL="0" marR="0" lvl="0" indent="0" algn="r" defTabSz="412791" rtl="0" eaLnBrk="1" fontAlgn="auto" latinLnBrk="0" hangingPunct="0">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D639"/>
              </a:solidFill>
              <a:effectLst/>
              <a:uLnTx/>
              <a:uFillTx/>
              <a:latin typeface="Sage Text Light" panose="02010303040201060103" pitchFamily="2" charset="77"/>
              <a:sym typeface="Sage Text" panose="02010503040201060103" pitchFamily="50" charset="0"/>
            </a:endParaRPr>
          </a:p>
        </p:txBody>
      </p:sp>
      <p:sp>
        <p:nvSpPr>
          <p:cNvPr id="4" name="Text Placeholder 3">
            <a:extLst>
              <a:ext uri="{FF2B5EF4-FFF2-40B4-BE49-F238E27FC236}">
                <a16:creationId xmlns:a16="http://schemas.microsoft.com/office/drawing/2014/main" id="{19109C8D-CBB2-FB39-9361-7CF693112CA7}"/>
              </a:ext>
            </a:extLst>
          </p:cNvPr>
          <p:cNvSpPr>
            <a:spLocks noGrp="1"/>
          </p:cNvSpPr>
          <p:nvPr>
            <p:ph type="body" sz="quarter" idx="14"/>
          </p:nvPr>
        </p:nvSpPr>
        <p:spPr>
          <a:xfrm>
            <a:off x="414447" y="1288809"/>
            <a:ext cx="10066740" cy="4280382"/>
          </a:xfrm>
        </p:spPr>
        <p:txBody>
          <a:bodyPr vert="horz" lIns="0" tIns="45720" rIns="0" bIns="45720" rtlCol="0" anchor="t">
            <a:noAutofit/>
          </a:bodyPr>
          <a:lstStyle/>
          <a:p>
            <a:pPr marL="1028700" lvl="2">
              <a:buFont typeface="Wingdings" panose="05000000000000000000" pitchFamily="2" charset="2"/>
              <a:buChar char="Ø"/>
            </a:pPr>
            <a:endParaRPr lang="en-IN" sz="1800">
              <a:latin typeface="Sage Text" panose="02010503040201060103" pitchFamily="2" charset="0"/>
            </a:endParaRPr>
          </a:p>
          <a:p>
            <a:pPr lvl="2" indent="0" algn="ctr">
              <a:buNone/>
            </a:pPr>
            <a:endParaRPr lang="en-IN" sz="4200">
              <a:solidFill>
                <a:srgbClr val="00D638"/>
              </a:solidFill>
              <a:latin typeface="Sage Text" panose="02010503040201060103" pitchFamily="2" charset="0"/>
            </a:endParaRPr>
          </a:p>
          <a:p>
            <a:pPr lvl="2" indent="0" algn="ctr">
              <a:buNone/>
            </a:pPr>
            <a:endParaRPr lang="en-IN" sz="4200">
              <a:solidFill>
                <a:srgbClr val="00D638"/>
              </a:solidFill>
              <a:latin typeface="Sage Text" panose="02010503040201060103" pitchFamily="2" charset="0"/>
            </a:endParaRPr>
          </a:p>
          <a:p>
            <a:pPr lvl="2" indent="0" algn="ctr">
              <a:buNone/>
            </a:pPr>
            <a:r>
              <a:rPr lang="en-IN" sz="4000">
                <a:solidFill>
                  <a:srgbClr val="00D638"/>
                </a:solidFill>
                <a:latin typeface="Sage Text"/>
              </a:rPr>
              <a:t>Thank</a:t>
            </a:r>
            <a:r>
              <a:rPr lang="en-IN" sz="4000">
                <a:latin typeface="Sage Text"/>
              </a:rPr>
              <a:t> </a:t>
            </a:r>
            <a:r>
              <a:rPr lang="en-IN" sz="4000">
                <a:solidFill>
                  <a:srgbClr val="00D638"/>
                </a:solidFill>
                <a:latin typeface="Sage Text"/>
              </a:rPr>
              <a:t>You!</a:t>
            </a:r>
            <a:r>
              <a:rPr lang="en-IN" sz="4000">
                <a:latin typeface="Sage Text"/>
              </a:rPr>
              <a:t> </a:t>
            </a:r>
          </a:p>
          <a:p>
            <a:pPr marL="1028700" lvl="2">
              <a:buFont typeface="Wingdings" panose="05000000000000000000" pitchFamily="2" charset="2"/>
              <a:buChar char="Ø"/>
            </a:pPr>
            <a:endParaRPr lang="en-IN" sz="1800" b="0">
              <a:latin typeface="Sage Text" panose="02010503040201060103" pitchFamily="2" charset="0"/>
            </a:endParaRPr>
          </a:p>
          <a:p>
            <a:pPr lvl="1"/>
            <a:endParaRPr lang="en-IN" sz="2000">
              <a:solidFill>
                <a:srgbClr val="00D638"/>
              </a:solidFill>
              <a:latin typeface="Sage Text" panose="02010503040201060103" pitchFamily="2" charset="0"/>
            </a:endParaRPr>
          </a:p>
          <a:p>
            <a:pPr lvl="1"/>
            <a:endParaRPr lang="en-IN" sz="2000">
              <a:solidFill>
                <a:srgbClr val="00D638"/>
              </a:solidFill>
              <a:latin typeface="Sage Text" panose="02010503040201060103" pitchFamily="2" charset="0"/>
            </a:endParaRPr>
          </a:p>
          <a:p>
            <a:pPr lvl="1"/>
            <a:endParaRPr lang="en-IN" sz="2000" b="0">
              <a:solidFill>
                <a:srgbClr val="00D638"/>
              </a:solidFill>
              <a:latin typeface="Sage Text" panose="02010503040201060103" pitchFamily="2" charset="0"/>
            </a:endParaRPr>
          </a:p>
        </p:txBody>
      </p:sp>
    </p:spTree>
    <p:extLst>
      <p:ext uri="{BB962C8B-B14F-4D97-AF65-F5344CB8AC3E}">
        <p14:creationId xmlns:p14="http://schemas.microsoft.com/office/powerpoint/2010/main" val="332586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1C750-7DD9-A5F1-FC71-22B100C72AD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AC4994-04CA-4F55-17DD-FC2D4D7CD3F6}"/>
              </a:ext>
            </a:extLst>
          </p:cNvPr>
          <p:cNvSpPr txBox="1"/>
          <p:nvPr/>
        </p:nvSpPr>
        <p:spPr>
          <a:xfrm rot="18525617">
            <a:off x="1198728" y="2843637"/>
            <a:ext cx="914400" cy="91440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age Text" panose="02010503040201060103" pitchFamily="2" charset="77"/>
                <a:ea typeface="+mn-ea"/>
                <a:cs typeface="+mn-cs"/>
              </a:rPr>
              <a:t>DRAFT</a:t>
            </a:r>
          </a:p>
        </p:txBody>
      </p:sp>
      <p:sp>
        <p:nvSpPr>
          <p:cNvPr id="16" name="Rectangle 1">
            <a:extLst>
              <a:ext uri="{FF2B5EF4-FFF2-40B4-BE49-F238E27FC236}">
                <a16:creationId xmlns:a16="http://schemas.microsoft.com/office/drawing/2014/main" id="{AE82755C-D59D-3F91-EA5B-7FB006665513}"/>
              </a:ext>
            </a:extLst>
          </p:cNvPr>
          <p:cNvSpPr>
            <a:spLocks noChangeArrowheads="1"/>
          </p:cNvSpPr>
          <p:nvPr/>
        </p:nvSpPr>
        <p:spPr bwMode="auto">
          <a:xfrm>
            <a:off x="297835" y="13587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Title 3">
            <a:extLst>
              <a:ext uri="{FF2B5EF4-FFF2-40B4-BE49-F238E27FC236}">
                <a16:creationId xmlns:a16="http://schemas.microsoft.com/office/drawing/2014/main" id="{25519F13-4B16-8D95-1107-4726E03BBB8D}"/>
              </a:ext>
            </a:extLst>
          </p:cNvPr>
          <p:cNvSpPr>
            <a:spLocks noGrp="1"/>
          </p:cNvSpPr>
          <p:nvPr/>
        </p:nvSpPr>
        <p:spPr>
          <a:xfrm>
            <a:off x="297031" y="303906"/>
            <a:ext cx="10278273" cy="71101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pPr>
              <a:defRPr/>
            </a:pPr>
            <a:r>
              <a:rPr lang="en-US" sz="3600">
                <a:solidFill>
                  <a:srgbClr val="00D639"/>
                </a:solidFill>
                <a:latin typeface="Sage Text"/>
                <a:ea typeface="+mn-ea"/>
                <a:cs typeface="+mn-cs"/>
              </a:rPr>
              <a:t>Agenda</a:t>
            </a:r>
          </a:p>
        </p:txBody>
      </p:sp>
      <p:sp>
        <p:nvSpPr>
          <p:cNvPr id="2" name="Title 3">
            <a:extLst>
              <a:ext uri="{FF2B5EF4-FFF2-40B4-BE49-F238E27FC236}">
                <a16:creationId xmlns:a16="http://schemas.microsoft.com/office/drawing/2014/main" id="{E9B9EF0D-88CE-6D99-A3A9-D2283AD80EF0}"/>
              </a:ext>
            </a:extLst>
          </p:cNvPr>
          <p:cNvSpPr>
            <a:spLocks noGrp="1"/>
          </p:cNvSpPr>
          <p:nvPr/>
        </p:nvSpPr>
        <p:spPr>
          <a:xfrm>
            <a:off x="463831" y="1996314"/>
            <a:ext cx="9229575" cy="22743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pPr marL="342900" indent="-342900">
              <a:lnSpc>
                <a:spcPct val="150000"/>
              </a:lnSpc>
              <a:buFont typeface="Wingdings"/>
              <a:buChar char="Ø"/>
              <a:defRPr/>
            </a:pPr>
            <a:r>
              <a:rPr lang="en-US" sz="2400" spc="-50">
                <a:solidFill>
                  <a:srgbClr val="FFFFFF"/>
                </a:solidFill>
                <a:latin typeface="Sage Text"/>
                <a:cs typeface="Arial"/>
              </a:rPr>
              <a:t>Enhancements </a:t>
            </a:r>
            <a:endParaRPr lang="en-US" sz="2800" spc="-50">
              <a:solidFill>
                <a:srgbClr val="FFFFFF"/>
              </a:solidFill>
              <a:latin typeface="Sage Text"/>
              <a:cs typeface="Arial"/>
            </a:endParaRPr>
          </a:p>
          <a:p>
            <a:pPr marL="342900" indent="-342900">
              <a:lnSpc>
                <a:spcPct val="150000"/>
              </a:lnSpc>
              <a:buFont typeface="Wingdings"/>
              <a:buChar char="Ø"/>
              <a:defRPr/>
            </a:pPr>
            <a:r>
              <a:rPr lang="en-US" sz="2400" spc="-50">
                <a:solidFill>
                  <a:srgbClr val="FFFFFF"/>
                </a:solidFill>
                <a:latin typeface="Sage Text"/>
                <a:cs typeface="Arial"/>
              </a:rPr>
              <a:t>Issues </a:t>
            </a:r>
            <a:endParaRPr lang="en-US" sz="2800" b="0" i="0" u="none" strike="noStrike" kern="1200" cap="none" spc="-50" normalizeH="0" baseline="0" noProof="0">
              <a:ln>
                <a:noFill/>
              </a:ln>
              <a:solidFill>
                <a:srgbClr val="FFFFFF"/>
              </a:solidFill>
              <a:effectLst/>
              <a:uLnTx/>
              <a:uFillTx/>
              <a:latin typeface="Sage Text"/>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Sage Headline Black" panose="02010A03040201060103" pitchFamily="2" charset="77"/>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50" normalizeH="0" baseline="0" noProof="0">
              <a:ln>
                <a:noFill/>
              </a:ln>
              <a:solidFill>
                <a:srgbClr val="FFFFFF"/>
              </a:solidFill>
              <a:effectLst/>
              <a:uLnTx/>
              <a:uFillTx/>
              <a:latin typeface="Sage Text"/>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50" normalizeH="0" baseline="0" noProof="0">
              <a:ln>
                <a:noFill/>
              </a:ln>
              <a:solidFill>
                <a:srgbClr val="FFFFFF"/>
              </a:solidFill>
              <a:effectLst/>
              <a:uLnTx/>
              <a:uFillTx/>
              <a:latin typeface="Sage Text"/>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50" normalizeH="0" baseline="0" noProof="0">
              <a:ln>
                <a:noFill/>
              </a:ln>
              <a:solidFill>
                <a:srgbClr val="00D638"/>
              </a:solidFill>
              <a:effectLst/>
              <a:uLnTx/>
              <a:uFillTx/>
              <a:latin typeface="Sage Text"/>
              <a:ea typeface="+mj-ea"/>
              <a:cs typeface="Arial"/>
            </a:endParaRPr>
          </a:p>
        </p:txBody>
      </p:sp>
      <p:sp>
        <p:nvSpPr>
          <p:cNvPr id="4" name="Title 3">
            <a:extLst>
              <a:ext uri="{FF2B5EF4-FFF2-40B4-BE49-F238E27FC236}">
                <a16:creationId xmlns:a16="http://schemas.microsoft.com/office/drawing/2014/main" id="{371C578C-6406-7CEC-82FD-B5214708DC0A}"/>
              </a:ext>
            </a:extLst>
          </p:cNvPr>
          <p:cNvSpPr>
            <a:spLocks noGrp="1"/>
          </p:cNvSpPr>
          <p:nvPr/>
        </p:nvSpPr>
        <p:spPr>
          <a:xfrm>
            <a:off x="7749367" y="3428999"/>
            <a:ext cx="4028130" cy="132073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2800" b="0" i="0" u="none" strike="noStrike" kern="1200" cap="none" spc="-50" normalizeH="0" baseline="0" noProof="0">
                <a:ln>
                  <a:noFill/>
                </a:ln>
                <a:solidFill>
                  <a:srgbClr val="FFFFFF"/>
                </a:solidFill>
                <a:effectLst/>
                <a:uLnTx/>
                <a:uFillTx/>
                <a:latin typeface="Sage Text"/>
                <a:ea typeface="+mj-ea"/>
                <a:cs typeface="Arial"/>
              </a:rPr>
            </a:br>
            <a:endParaRPr kumimoji="0" lang="en-US" sz="2800" b="0" i="0" u="none" strike="noStrike" kern="1200" cap="none" spc="-50" normalizeH="0" baseline="0" noProof="0">
              <a:ln>
                <a:noFill/>
              </a:ln>
              <a:solidFill>
                <a:srgbClr val="FFFFFF"/>
              </a:solidFill>
              <a:effectLst/>
              <a:uLnTx/>
              <a:uFillTx/>
              <a:latin typeface="Sage Text"/>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Sage Headline Black" panose="02010A03040201060103" pitchFamily="2" charset="77"/>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50" normalizeH="0" baseline="0" noProof="0">
              <a:ln>
                <a:noFill/>
              </a:ln>
              <a:solidFill>
                <a:srgbClr val="FFFFFF"/>
              </a:solidFill>
              <a:effectLst/>
              <a:uLnTx/>
              <a:uFillTx/>
              <a:latin typeface="Sage Text"/>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50" normalizeH="0" baseline="0" noProof="0">
              <a:ln>
                <a:noFill/>
              </a:ln>
              <a:solidFill>
                <a:srgbClr val="FFFFFF"/>
              </a:solidFill>
              <a:effectLst/>
              <a:uLnTx/>
              <a:uFillTx/>
              <a:latin typeface="Sage Text"/>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50" normalizeH="0" baseline="0" noProof="0">
              <a:ln>
                <a:noFill/>
              </a:ln>
              <a:solidFill>
                <a:srgbClr val="00D638"/>
              </a:solidFill>
              <a:effectLst/>
              <a:uLnTx/>
              <a:uFillTx/>
              <a:latin typeface="Sage Text"/>
              <a:ea typeface="+mj-ea"/>
              <a:cs typeface="Arial"/>
            </a:endParaRPr>
          </a:p>
        </p:txBody>
      </p:sp>
    </p:spTree>
    <p:extLst>
      <p:ext uri="{BB962C8B-B14F-4D97-AF65-F5344CB8AC3E}">
        <p14:creationId xmlns:p14="http://schemas.microsoft.com/office/powerpoint/2010/main" val="357697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D12F5-18D9-BAE4-C2CA-15AED404A8A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ED903EB-9E5E-F09B-0123-D8F57C899B91}"/>
              </a:ext>
            </a:extLst>
          </p:cNvPr>
          <p:cNvSpPr txBox="1"/>
          <p:nvPr/>
        </p:nvSpPr>
        <p:spPr>
          <a:xfrm rot="18525617">
            <a:off x="1198728" y="2843637"/>
            <a:ext cx="914400" cy="914400"/>
          </a:xfrm>
          <a:prstGeom prst="rect">
            <a:avLst/>
          </a:prstGeom>
          <a:noFill/>
        </p:spPr>
        <p:txBody>
          <a:bodyPr wrap="none" lIns="0" tIns="0" rIns="0" bIns="0" rtlCol="0">
            <a:noAutofit/>
          </a:bodyPr>
          <a:lstStyle/>
          <a:p>
            <a:pPr algn="l"/>
            <a:r>
              <a:rPr lang="en-US" sz="1600" b="0" i="0">
                <a:solidFill>
                  <a:schemeClr val="tx1"/>
                </a:solidFill>
                <a:latin typeface="Sage Text" panose="02010503040201060103" pitchFamily="2" charset="77"/>
              </a:rPr>
              <a:t>DRAFT</a:t>
            </a:r>
          </a:p>
        </p:txBody>
      </p:sp>
      <p:sp>
        <p:nvSpPr>
          <p:cNvPr id="6" name="TextBox 5">
            <a:extLst>
              <a:ext uri="{FF2B5EF4-FFF2-40B4-BE49-F238E27FC236}">
                <a16:creationId xmlns:a16="http://schemas.microsoft.com/office/drawing/2014/main" id="{1070059E-B327-5BFC-AB13-670D0F4A0B0D}"/>
              </a:ext>
            </a:extLst>
          </p:cNvPr>
          <p:cNvSpPr txBox="1"/>
          <p:nvPr/>
        </p:nvSpPr>
        <p:spPr>
          <a:xfrm>
            <a:off x="5798591" y="3199070"/>
            <a:ext cx="914400" cy="914400"/>
          </a:xfrm>
          <a:prstGeom prst="rect">
            <a:avLst/>
          </a:prstGeom>
          <a:noFill/>
        </p:spPr>
        <p:txBody>
          <a:bodyPr wrap="square" lIns="0" tIns="0" rIns="0" bIns="0" rtlCol="0">
            <a:noAutofit/>
          </a:bodyPr>
          <a:lstStyle/>
          <a:p>
            <a:pPr algn="l"/>
            <a:endParaRPr lang="en-GB" sz="1600" b="0" i="0">
              <a:solidFill>
                <a:schemeClr val="tx1"/>
              </a:solidFill>
              <a:latin typeface="Sage Text" panose="02010503040201060103" pitchFamily="2" charset="77"/>
            </a:endParaRPr>
          </a:p>
        </p:txBody>
      </p:sp>
      <p:sp>
        <p:nvSpPr>
          <p:cNvPr id="7" name="TextBox 6">
            <a:extLst>
              <a:ext uri="{FF2B5EF4-FFF2-40B4-BE49-F238E27FC236}">
                <a16:creationId xmlns:a16="http://schemas.microsoft.com/office/drawing/2014/main" id="{DD951ADE-9DF4-1524-9628-A7F07658D2C7}"/>
              </a:ext>
            </a:extLst>
          </p:cNvPr>
          <p:cNvSpPr txBox="1"/>
          <p:nvPr/>
        </p:nvSpPr>
        <p:spPr>
          <a:xfrm>
            <a:off x="3048000" y="3222211"/>
            <a:ext cx="6096000" cy="369332"/>
          </a:xfrm>
          <a:prstGeom prst="rect">
            <a:avLst/>
          </a:prstGeom>
          <a:noFill/>
        </p:spPr>
        <p:txBody>
          <a:bodyPr wrap="square">
            <a:spAutoFit/>
          </a:bodyPr>
          <a:lstStyle/>
          <a:p>
            <a:r>
              <a:rPr lang="en-IN"/>
              <a:t> </a:t>
            </a:r>
          </a:p>
        </p:txBody>
      </p:sp>
      <p:sp>
        <p:nvSpPr>
          <p:cNvPr id="17" name="Title 3">
            <a:extLst>
              <a:ext uri="{FF2B5EF4-FFF2-40B4-BE49-F238E27FC236}">
                <a16:creationId xmlns:a16="http://schemas.microsoft.com/office/drawing/2014/main" id="{B6A8F210-6652-7E06-C904-DA89E14D8587}"/>
              </a:ext>
            </a:extLst>
          </p:cNvPr>
          <p:cNvSpPr>
            <a:spLocks noGrp="1"/>
          </p:cNvSpPr>
          <p:nvPr/>
        </p:nvSpPr>
        <p:spPr>
          <a:xfrm>
            <a:off x="149352" y="258629"/>
            <a:ext cx="12042648" cy="5961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r>
              <a:rPr lang="en-US" sz="2400">
                <a:solidFill>
                  <a:srgbClr val="00D639"/>
                </a:solidFill>
                <a:latin typeface="Sage Text"/>
                <a:ea typeface="+mn-ea"/>
                <a:cs typeface="+mn-cs"/>
              </a:rPr>
              <a:t>Enhancement 1 </a:t>
            </a:r>
            <a:r>
              <a:rPr lang="en-US" sz="2400">
                <a:solidFill>
                  <a:srgbClr val="FFFFFF"/>
                </a:solidFill>
                <a:latin typeface="Sage Text"/>
                <a:ea typeface="+mn-ea"/>
                <a:cs typeface="+mn-cs"/>
              </a:rPr>
              <a:t>: </a:t>
            </a:r>
            <a:r>
              <a:rPr lang="en-US" sz="2400">
                <a:solidFill>
                  <a:srgbClr val="00D639"/>
                </a:solidFill>
                <a:latin typeface="Sage Text"/>
                <a:ea typeface="+mn-ea"/>
                <a:cs typeface="+mn-cs"/>
              </a:rPr>
              <a:t>: SS Portal -Autopay enhancement</a:t>
            </a:r>
            <a:endParaRPr lang="en-US" sz="2000">
              <a:solidFill>
                <a:srgbClr val="FFFFFF"/>
              </a:solidFill>
              <a:latin typeface="Sage Headline Black"/>
              <a:ea typeface="+mn-ea"/>
              <a:cs typeface="+mn-cs"/>
            </a:endParaRPr>
          </a:p>
        </p:txBody>
      </p:sp>
      <p:sp>
        <p:nvSpPr>
          <p:cNvPr id="5" name="Title 3">
            <a:extLst>
              <a:ext uri="{FF2B5EF4-FFF2-40B4-BE49-F238E27FC236}">
                <a16:creationId xmlns:a16="http://schemas.microsoft.com/office/drawing/2014/main" id="{50B45306-A42F-BF2D-6749-2698ED58B1A9}"/>
              </a:ext>
            </a:extLst>
          </p:cNvPr>
          <p:cNvSpPr>
            <a:spLocks noGrp="1"/>
          </p:cNvSpPr>
          <p:nvPr/>
        </p:nvSpPr>
        <p:spPr>
          <a:xfrm>
            <a:off x="169704" y="790103"/>
            <a:ext cx="10849987" cy="31534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endParaRPr lang="en-US" sz="1800">
              <a:latin typeface="Sage Text"/>
            </a:endParaRPr>
          </a:p>
        </p:txBody>
      </p:sp>
      <p:sp>
        <p:nvSpPr>
          <p:cNvPr id="8" name="Title 3">
            <a:extLst>
              <a:ext uri="{FF2B5EF4-FFF2-40B4-BE49-F238E27FC236}">
                <a16:creationId xmlns:a16="http://schemas.microsoft.com/office/drawing/2014/main" id="{98852E3A-87F4-3B7D-13CE-103A4981A8BA}"/>
              </a:ext>
            </a:extLst>
          </p:cNvPr>
          <p:cNvSpPr>
            <a:spLocks noGrp="1"/>
          </p:cNvSpPr>
          <p:nvPr/>
        </p:nvSpPr>
        <p:spPr>
          <a:xfrm>
            <a:off x="150463" y="792279"/>
            <a:ext cx="5573242" cy="22648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r>
              <a:rPr lang="en-IN" sz="1800">
                <a:solidFill>
                  <a:srgbClr val="FFFFFF"/>
                </a:solidFill>
                <a:latin typeface="Arial"/>
                <a:ea typeface="+mn-ea"/>
                <a:cs typeface="Arial"/>
              </a:rPr>
              <a:t>Functional Flow</a:t>
            </a:r>
            <a:endParaRPr lang="en-US" sz="1800">
              <a:solidFill>
                <a:srgbClr val="00D639"/>
              </a:solidFill>
              <a:latin typeface="Arial"/>
              <a:ea typeface="+mn-ea"/>
              <a:cs typeface="Arial"/>
            </a:endParaRPr>
          </a:p>
          <a:p>
            <a:pPr marL="285750" indent="-285750">
              <a:buFont typeface="Arial,Sans-Serif"/>
              <a:buChar char="•"/>
            </a:pPr>
            <a:endParaRPr lang="en-IN" sz="1800">
              <a:solidFill>
                <a:srgbClr val="00D639"/>
              </a:solidFill>
              <a:latin typeface="Arial"/>
              <a:ea typeface="+mn-ea"/>
              <a:cs typeface="Arial"/>
            </a:endParaRPr>
          </a:p>
          <a:p>
            <a:pPr marL="800100" lvl="1" indent="-342900">
              <a:buFont typeface="Wingdings,Sans-Serif"/>
              <a:buChar char="Ø"/>
            </a:pPr>
            <a:r>
              <a:rPr lang="en-IN">
                <a:solidFill>
                  <a:schemeClr val="bg2"/>
                </a:solidFill>
                <a:latin typeface="Arial"/>
                <a:cs typeface="Arial"/>
              </a:rPr>
              <a:t>Open SS Portal</a:t>
            </a:r>
            <a:endParaRPr lang="en-US">
              <a:solidFill>
                <a:schemeClr val="bg2"/>
              </a:solidFill>
              <a:latin typeface="Arial"/>
              <a:cs typeface="Arial"/>
            </a:endParaRPr>
          </a:p>
          <a:p>
            <a:pPr marL="800100" lvl="1" indent="-342900">
              <a:buFont typeface="Wingdings,Sans-Serif"/>
              <a:buChar char="Ø"/>
            </a:pPr>
            <a:r>
              <a:rPr lang="en-IN">
                <a:solidFill>
                  <a:schemeClr val="bg2"/>
                </a:solidFill>
                <a:latin typeface="Arial"/>
                <a:cs typeface="Arial"/>
              </a:rPr>
              <a:t>Navigate to Open Invoices</a:t>
            </a:r>
            <a:endParaRPr lang="en-US">
              <a:solidFill>
                <a:schemeClr val="bg2"/>
              </a:solidFill>
              <a:latin typeface="Arial"/>
              <a:cs typeface="Arial"/>
            </a:endParaRPr>
          </a:p>
          <a:p>
            <a:pPr marL="800100" lvl="1" indent="-342900">
              <a:buFont typeface="Wingdings,Sans-Serif"/>
              <a:buChar char="Ø"/>
            </a:pPr>
            <a:r>
              <a:rPr lang="en-IN">
                <a:solidFill>
                  <a:schemeClr val="bg2"/>
                </a:solidFill>
                <a:latin typeface="Arial"/>
                <a:cs typeface="Arial"/>
              </a:rPr>
              <a:t>Select Automatic payments are off</a:t>
            </a:r>
          </a:p>
          <a:p>
            <a:pPr marL="800100" lvl="1" indent="-342900">
              <a:buFont typeface="Wingdings,Sans-Serif"/>
              <a:buChar char="Ø"/>
            </a:pPr>
            <a:r>
              <a:rPr lang="en-IN">
                <a:solidFill>
                  <a:schemeClr val="bg2"/>
                </a:solidFill>
                <a:latin typeface="Arial"/>
                <a:cs typeface="Arial"/>
              </a:rPr>
              <a:t>Popup appears for manage automatic payments</a:t>
            </a:r>
          </a:p>
          <a:p>
            <a:pPr marL="800100" lvl="1" indent="-342900">
              <a:buFont typeface="Wingdings" pitchFamily="2" charset="2"/>
              <a:buChar char="Ø"/>
            </a:pPr>
            <a:endParaRPr lang="en-IN">
              <a:solidFill>
                <a:schemeClr val="bg2"/>
              </a:solidFill>
              <a:latin typeface="Sage Text"/>
            </a:endParaRPr>
          </a:p>
          <a:p>
            <a:pPr marL="800100" lvl="1" indent="-342900">
              <a:buFont typeface="Wingdings" pitchFamily="2" charset="2"/>
              <a:buChar char="Ø"/>
            </a:pPr>
            <a:endParaRPr lang="en-IN">
              <a:solidFill>
                <a:schemeClr val="bg2"/>
              </a:solidFill>
              <a:latin typeface="Sage Text"/>
            </a:endParaRPr>
          </a:p>
          <a:p>
            <a:pPr marL="800100" lvl="1" indent="-342900">
              <a:buFont typeface="Wingdings" pitchFamily="2" charset="2"/>
              <a:buChar char="Ø"/>
            </a:pPr>
            <a:endParaRPr lang="en-IN">
              <a:solidFill>
                <a:schemeClr val="bg2"/>
              </a:solidFill>
              <a:latin typeface="Sage Text"/>
            </a:endParaRPr>
          </a:p>
          <a:p>
            <a:pPr marL="800100" lvl="1" indent="-342900">
              <a:buFont typeface="Wingdings" pitchFamily="2" charset="2"/>
              <a:buChar char="Ø"/>
            </a:pPr>
            <a:endParaRPr lang="en-IN">
              <a:solidFill>
                <a:schemeClr val="bg2"/>
              </a:solidFill>
              <a:latin typeface="Sage Text"/>
            </a:endParaRPr>
          </a:p>
          <a:p>
            <a:pPr lvl="1"/>
            <a:endParaRPr lang="en-IN">
              <a:solidFill>
                <a:schemeClr val="bg2"/>
              </a:solidFill>
            </a:endParaRPr>
          </a:p>
          <a:p>
            <a:pPr lvl="1"/>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p:txBody>
      </p:sp>
      <p:pic>
        <p:nvPicPr>
          <p:cNvPr id="2" name="Picture 1" descr="A screenshot of a computer screen&#10;&#10;AI-generated content may be incorrect.">
            <a:extLst>
              <a:ext uri="{FF2B5EF4-FFF2-40B4-BE49-F238E27FC236}">
                <a16:creationId xmlns:a16="http://schemas.microsoft.com/office/drawing/2014/main" id="{99E8318C-722F-7F4F-92E7-C10F4CFD4D32}"/>
              </a:ext>
            </a:extLst>
          </p:cNvPr>
          <p:cNvPicPr>
            <a:picLocks noChangeAspect="1"/>
          </p:cNvPicPr>
          <p:nvPr/>
        </p:nvPicPr>
        <p:blipFill>
          <a:blip r:embed="rId3"/>
          <a:stretch>
            <a:fillRect/>
          </a:stretch>
        </p:blipFill>
        <p:spPr>
          <a:xfrm>
            <a:off x="304800" y="2735682"/>
            <a:ext cx="9794240" cy="3631996"/>
          </a:xfrm>
          <a:prstGeom prst="rect">
            <a:avLst/>
          </a:prstGeom>
        </p:spPr>
      </p:pic>
    </p:spTree>
    <p:extLst>
      <p:ext uri="{BB962C8B-B14F-4D97-AF65-F5344CB8AC3E}">
        <p14:creationId xmlns:p14="http://schemas.microsoft.com/office/powerpoint/2010/main" val="20463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053C2-9668-2658-01D6-D45C500EE00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FD33E11-4F44-19C4-BCB2-F8FCF1BB9F38}"/>
              </a:ext>
            </a:extLst>
          </p:cNvPr>
          <p:cNvSpPr txBox="1"/>
          <p:nvPr/>
        </p:nvSpPr>
        <p:spPr>
          <a:xfrm rot="18525617">
            <a:off x="1198728" y="2843637"/>
            <a:ext cx="914400" cy="914400"/>
          </a:xfrm>
          <a:prstGeom prst="rect">
            <a:avLst/>
          </a:prstGeom>
          <a:noFill/>
        </p:spPr>
        <p:txBody>
          <a:bodyPr wrap="none" lIns="0" tIns="0" rIns="0" bIns="0" rtlCol="0">
            <a:noAutofit/>
          </a:bodyPr>
          <a:lstStyle/>
          <a:p>
            <a:pPr algn="l"/>
            <a:r>
              <a:rPr lang="en-US" sz="1600" b="0" i="0">
                <a:solidFill>
                  <a:schemeClr val="tx1"/>
                </a:solidFill>
                <a:latin typeface="Sage Text" panose="02010503040201060103" pitchFamily="2" charset="77"/>
              </a:rPr>
              <a:t>DRAFT</a:t>
            </a:r>
          </a:p>
        </p:txBody>
      </p:sp>
      <p:sp>
        <p:nvSpPr>
          <p:cNvPr id="13" name="TextBox 12">
            <a:extLst>
              <a:ext uri="{FF2B5EF4-FFF2-40B4-BE49-F238E27FC236}">
                <a16:creationId xmlns:a16="http://schemas.microsoft.com/office/drawing/2014/main" id="{6CD77AFF-407C-B5CD-3F98-808B28320DD5}"/>
              </a:ext>
            </a:extLst>
          </p:cNvPr>
          <p:cNvSpPr txBox="1"/>
          <p:nvPr/>
        </p:nvSpPr>
        <p:spPr>
          <a:xfrm>
            <a:off x="5798591" y="3199070"/>
            <a:ext cx="914400" cy="914400"/>
          </a:xfrm>
          <a:prstGeom prst="rect">
            <a:avLst/>
          </a:prstGeom>
          <a:noFill/>
        </p:spPr>
        <p:txBody>
          <a:bodyPr wrap="square" lIns="0" tIns="0" rIns="0" bIns="0" rtlCol="0">
            <a:noAutofit/>
          </a:bodyPr>
          <a:lstStyle/>
          <a:p>
            <a:pPr algn="l"/>
            <a:endParaRPr lang="en-GB" sz="1600" b="0" i="0">
              <a:solidFill>
                <a:schemeClr val="tx1"/>
              </a:solidFill>
              <a:latin typeface="Sage Text" panose="02010503040201060103" pitchFamily="2" charset="77"/>
            </a:endParaRPr>
          </a:p>
        </p:txBody>
      </p:sp>
      <p:sp>
        <p:nvSpPr>
          <p:cNvPr id="15" name="TextBox 14">
            <a:extLst>
              <a:ext uri="{FF2B5EF4-FFF2-40B4-BE49-F238E27FC236}">
                <a16:creationId xmlns:a16="http://schemas.microsoft.com/office/drawing/2014/main" id="{BBA3D315-AB54-4E29-EC37-96F4BED689DF}"/>
              </a:ext>
            </a:extLst>
          </p:cNvPr>
          <p:cNvSpPr txBox="1"/>
          <p:nvPr/>
        </p:nvSpPr>
        <p:spPr>
          <a:xfrm>
            <a:off x="3048000" y="3222211"/>
            <a:ext cx="6096000" cy="369332"/>
          </a:xfrm>
          <a:prstGeom prst="rect">
            <a:avLst/>
          </a:prstGeom>
          <a:noFill/>
        </p:spPr>
        <p:txBody>
          <a:bodyPr wrap="square">
            <a:spAutoFit/>
          </a:bodyPr>
          <a:lstStyle/>
          <a:p>
            <a:r>
              <a:rPr lang="en-IN"/>
              <a:t> </a:t>
            </a:r>
          </a:p>
        </p:txBody>
      </p:sp>
      <p:sp>
        <p:nvSpPr>
          <p:cNvPr id="18" name="Title 3">
            <a:extLst>
              <a:ext uri="{FF2B5EF4-FFF2-40B4-BE49-F238E27FC236}">
                <a16:creationId xmlns:a16="http://schemas.microsoft.com/office/drawing/2014/main" id="{EBDCA176-1554-D35F-DA6A-247EA34A0391}"/>
              </a:ext>
            </a:extLst>
          </p:cNvPr>
          <p:cNvSpPr>
            <a:spLocks noGrp="1"/>
          </p:cNvSpPr>
          <p:nvPr/>
        </p:nvSpPr>
        <p:spPr>
          <a:xfrm>
            <a:off x="131649" y="215229"/>
            <a:ext cx="12041952" cy="98153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r>
              <a:rPr lang="en-US" sz="2400">
                <a:solidFill>
                  <a:srgbClr val="00D639"/>
                </a:solidFill>
                <a:latin typeface="Sage Text"/>
                <a:ea typeface="+mn-ea"/>
                <a:cs typeface="+mn-cs"/>
              </a:rPr>
              <a:t>Enhancement 2</a:t>
            </a:r>
            <a:r>
              <a:rPr lang="en-US" sz="3600">
                <a:solidFill>
                  <a:srgbClr val="00D639"/>
                </a:solidFill>
                <a:latin typeface="Sage Text"/>
                <a:ea typeface="+mn-ea"/>
                <a:cs typeface="+mn-cs"/>
              </a:rPr>
              <a:t>: </a:t>
            </a:r>
            <a:r>
              <a:rPr lang="en-US" sz="2400">
                <a:solidFill>
                  <a:srgbClr val="00D639"/>
                </a:solidFill>
                <a:latin typeface="Sage Text"/>
                <a:ea typeface="+mn-ea"/>
                <a:cs typeface="+mn-cs"/>
              </a:rPr>
              <a:t>Archive Options for messages is now available in SS Portal</a:t>
            </a:r>
          </a:p>
          <a:p>
            <a:endParaRPr lang="en-US" sz="3600">
              <a:solidFill>
                <a:srgbClr val="00D639"/>
              </a:solidFill>
              <a:latin typeface="Sage Text"/>
              <a:ea typeface="+mn-ea"/>
              <a:cs typeface="+mn-cs"/>
            </a:endParaRPr>
          </a:p>
          <a:p>
            <a:endParaRPr lang="en-US" sz="2200">
              <a:solidFill>
                <a:srgbClr val="00D639"/>
              </a:solidFill>
              <a:latin typeface="Sage Text"/>
              <a:ea typeface="+mn-ea"/>
              <a:cs typeface="+mn-cs"/>
            </a:endParaRPr>
          </a:p>
        </p:txBody>
      </p:sp>
      <p:sp>
        <p:nvSpPr>
          <p:cNvPr id="20" name="Title 3">
            <a:extLst>
              <a:ext uri="{FF2B5EF4-FFF2-40B4-BE49-F238E27FC236}">
                <a16:creationId xmlns:a16="http://schemas.microsoft.com/office/drawing/2014/main" id="{EFF49AED-4B69-2245-6865-FFE225EA9DBD}"/>
              </a:ext>
            </a:extLst>
          </p:cNvPr>
          <p:cNvSpPr>
            <a:spLocks noGrp="1"/>
          </p:cNvSpPr>
          <p:nvPr/>
        </p:nvSpPr>
        <p:spPr>
          <a:xfrm>
            <a:off x="131649" y="1073929"/>
            <a:ext cx="4607288" cy="1991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pPr marL="285750" indent="-285750">
              <a:buFont typeface="Wingdings"/>
              <a:buChar char="Ø"/>
            </a:pPr>
            <a:endParaRPr lang="en-US" sz="1800">
              <a:latin typeface="Sage Text"/>
            </a:endParaRPr>
          </a:p>
          <a:p>
            <a:r>
              <a:rPr lang="en-IN" sz="1800">
                <a:latin typeface="Arial"/>
                <a:cs typeface="Arial"/>
              </a:rPr>
              <a:t>Functional Flow</a:t>
            </a:r>
            <a:endParaRPr lang="en-US" sz="1800">
              <a:latin typeface="Arial"/>
              <a:cs typeface="Arial"/>
            </a:endParaRPr>
          </a:p>
          <a:p>
            <a:pPr indent="-285750">
              <a:buFont typeface="Arial"/>
              <a:buChar char="•"/>
            </a:pPr>
            <a:endParaRPr lang="en-IN" sz="1800">
              <a:latin typeface="Arial"/>
              <a:cs typeface="Arial"/>
            </a:endParaRPr>
          </a:p>
          <a:p>
            <a:pPr marL="800100" lvl="1" indent="-342900">
              <a:buFont typeface="Wingdings,Sans-Serif"/>
              <a:buChar char="Ø"/>
            </a:pPr>
            <a:r>
              <a:rPr lang="en-IN">
                <a:solidFill>
                  <a:schemeClr val="bg2"/>
                </a:solidFill>
                <a:latin typeface="Arial"/>
                <a:cs typeface="Arial"/>
              </a:rPr>
              <a:t>Open SS Portal</a:t>
            </a:r>
          </a:p>
          <a:p>
            <a:pPr marL="800100" lvl="1" indent="-342900">
              <a:buFont typeface="Wingdings,Sans-Serif"/>
              <a:buChar char="Ø"/>
            </a:pPr>
            <a:r>
              <a:rPr lang="en-IN">
                <a:solidFill>
                  <a:schemeClr val="bg2"/>
                </a:solidFill>
                <a:latin typeface="Arial"/>
                <a:cs typeface="Arial"/>
              </a:rPr>
              <a:t>Navigate to Messages Tab</a:t>
            </a:r>
            <a:endParaRPr lang="en-IN" sz="1800">
              <a:solidFill>
                <a:schemeClr val="bg2"/>
              </a:solidFill>
              <a:latin typeface="Arial"/>
              <a:cs typeface="Arial"/>
            </a:endParaRPr>
          </a:p>
          <a:p>
            <a:pPr marL="800100" lvl="1" indent="-342900">
              <a:buFont typeface="Wingdings,Sans-Serif"/>
              <a:buChar char="Ø"/>
            </a:pPr>
            <a:r>
              <a:rPr lang="en-IN">
                <a:solidFill>
                  <a:schemeClr val="bg2"/>
                </a:solidFill>
                <a:latin typeface="Arial"/>
                <a:cs typeface="Arial"/>
              </a:rPr>
              <a:t>Archive from Sent Items/Inbox - data moved to Archived Tab</a:t>
            </a:r>
          </a:p>
          <a:p>
            <a:pPr lvl="1"/>
            <a:endParaRPr lang="en-IN" sz="1800">
              <a:solidFill>
                <a:srgbClr val="FFFFFF"/>
              </a:solidFill>
              <a:latin typeface="Arial"/>
              <a:cs typeface="Arial"/>
            </a:endParaRPr>
          </a:p>
          <a:p>
            <a:pPr marL="800100" lvl="1" indent="-342900">
              <a:buFont typeface="Wingdings,Sans-Serif"/>
              <a:buChar char="Ø"/>
            </a:pPr>
            <a:endParaRPr lang="en-IN">
              <a:solidFill>
                <a:srgbClr val="000000"/>
              </a:solidFill>
              <a:latin typeface="Arial"/>
              <a:cs typeface="Arial"/>
            </a:endParaRPr>
          </a:p>
          <a:p>
            <a:pPr marL="285750" indent="-285750">
              <a:buFont typeface="Wingdings"/>
              <a:buChar char="Ø"/>
            </a:pPr>
            <a:endParaRPr lang="en-US">
              <a:solidFill>
                <a:schemeClr val="bg1"/>
              </a:solidFill>
            </a:endParaRPr>
          </a:p>
          <a:p>
            <a:pPr lvl="1"/>
            <a:endParaRPr lang="en-US" sz="1800">
              <a:solidFill>
                <a:srgbClr val="FFFFFF"/>
              </a:solidFill>
              <a:latin typeface="Sage Text"/>
            </a:endParaRPr>
          </a:p>
          <a:p>
            <a:pPr lvl="1"/>
            <a:endParaRPr lang="en-US" sz="1800">
              <a:solidFill>
                <a:srgbClr val="FFFFFF"/>
              </a:solidFill>
              <a:latin typeface="Sage Text"/>
            </a:endParaRPr>
          </a:p>
          <a:p>
            <a:pPr marL="800100" lvl="1" indent="-342900">
              <a:buFont typeface="Wingdings" pitchFamily="2" charset="2"/>
              <a:buChar char="Ø"/>
            </a:pPr>
            <a:endParaRPr lang="en-IN">
              <a:solidFill>
                <a:srgbClr val="000000"/>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p:txBody>
      </p:sp>
      <p:pic>
        <p:nvPicPr>
          <p:cNvPr id="3" name="Picture 2" descr="A screenshot of a computer&#10;&#10;AI-generated content may be incorrect.">
            <a:extLst>
              <a:ext uri="{FF2B5EF4-FFF2-40B4-BE49-F238E27FC236}">
                <a16:creationId xmlns:a16="http://schemas.microsoft.com/office/drawing/2014/main" id="{ABA99D3E-2E9F-26B0-7771-F2808765F435}"/>
              </a:ext>
            </a:extLst>
          </p:cNvPr>
          <p:cNvPicPr>
            <a:picLocks noChangeAspect="1"/>
          </p:cNvPicPr>
          <p:nvPr/>
        </p:nvPicPr>
        <p:blipFill>
          <a:blip r:embed="rId3"/>
          <a:stretch>
            <a:fillRect/>
          </a:stretch>
        </p:blipFill>
        <p:spPr>
          <a:xfrm>
            <a:off x="222058" y="3222211"/>
            <a:ext cx="11355917" cy="3144523"/>
          </a:xfrm>
          <a:prstGeom prst="rect">
            <a:avLst/>
          </a:prstGeom>
        </p:spPr>
      </p:pic>
    </p:spTree>
    <p:extLst>
      <p:ext uri="{BB962C8B-B14F-4D97-AF65-F5344CB8AC3E}">
        <p14:creationId xmlns:p14="http://schemas.microsoft.com/office/powerpoint/2010/main" val="284083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CA7E5-C142-9B2D-00B8-48202ED370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59810F-E3EA-DFC1-2F32-2E4C7D6D4D60}"/>
              </a:ext>
            </a:extLst>
          </p:cNvPr>
          <p:cNvSpPr txBox="1"/>
          <p:nvPr/>
        </p:nvSpPr>
        <p:spPr>
          <a:xfrm rot="18525617">
            <a:off x="1198728" y="2843637"/>
            <a:ext cx="914400" cy="914400"/>
          </a:xfrm>
          <a:prstGeom prst="rect">
            <a:avLst/>
          </a:prstGeom>
          <a:noFill/>
        </p:spPr>
        <p:txBody>
          <a:bodyPr wrap="none" lIns="0" tIns="0" rIns="0" bIns="0" rtlCol="0">
            <a:noAutofit/>
          </a:bodyPr>
          <a:lstStyle/>
          <a:p>
            <a:pPr algn="l"/>
            <a:r>
              <a:rPr lang="en-US" sz="1600" b="0" i="0">
                <a:solidFill>
                  <a:schemeClr val="tx1"/>
                </a:solidFill>
                <a:latin typeface="Sage Text" panose="02010503040201060103" pitchFamily="2" charset="77"/>
              </a:rPr>
              <a:t>DRAFT</a:t>
            </a:r>
          </a:p>
        </p:txBody>
      </p:sp>
      <p:sp>
        <p:nvSpPr>
          <p:cNvPr id="6" name="TextBox 5">
            <a:extLst>
              <a:ext uri="{FF2B5EF4-FFF2-40B4-BE49-F238E27FC236}">
                <a16:creationId xmlns:a16="http://schemas.microsoft.com/office/drawing/2014/main" id="{5D5A83AF-A16C-5F71-F51A-B65F00E8AC59}"/>
              </a:ext>
            </a:extLst>
          </p:cNvPr>
          <p:cNvSpPr txBox="1"/>
          <p:nvPr/>
        </p:nvSpPr>
        <p:spPr>
          <a:xfrm>
            <a:off x="5798591" y="3199070"/>
            <a:ext cx="914400" cy="914400"/>
          </a:xfrm>
          <a:prstGeom prst="rect">
            <a:avLst/>
          </a:prstGeom>
          <a:noFill/>
        </p:spPr>
        <p:txBody>
          <a:bodyPr wrap="square" lIns="0" tIns="0" rIns="0" bIns="0" rtlCol="0">
            <a:noAutofit/>
          </a:bodyPr>
          <a:lstStyle/>
          <a:p>
            <a:pPr algn="l"/>
            <a:endParaRPr lang="en-GB" sz="1600" b="0" i="0">
              <a:solidFill>
                <a:schemeClr val="tx1"/>
              </a:solidFill>
              <a:latin typeface="Sage Text" panose="02010503040201060103" pitchFamily="2" charset="77"/>
            </a:endParaRPr>
          </a:p>
        </p:txBody>
      </p:sp>
      <p:sp>
        <p:nvSpPr>
          <p:cNvPr id="7" name="TextBox 6">
            <a:extLst>
              <a:ext uri="{FF2B5EF4-FFF2-40B4-BE49-F238E27FC236}">
                <a16:creationId xmlns:a16="http://schemas.microsoft.com/office/drawing/2014/main" id="{A0AAFDBB-7605-F3E2-6F18-60CBCD04AFDB}"/>
              </a:ext>
            </a:extLst>
          </p:cNvPr>
          <p:cNvSpPr txBox="1"/>
          <p:nvPr/>
        </p:nvSpPr>
        <p:spPr>
          <a:xfrm>
            <a:off x="3048000" y="3244334"/>
            <a:ext cx="6096000" cy="369332"/>
          </a:xfrm>
          <a:prstGeom prst="rect">
            <a:avLst/>
          </a:prstGeom>
          <a:noFill/>
        </p:spPr>
        <p:txBody>
          <a:bodyPr wrap="square">
            <a:spAutoFit/>
          </a:bodyPr>
          <a:lstStyle/>
          <a:p>
            <a:r>
              <a:rPr lang="en-IN"/>
              <a:t> </a:t>
            </a:r>
          </a:p>
        </p:txBody>
      </p:sp>
      <p:sp>
        <p:nvSpPr>
          <p:cNvPr id="17" name="Title 3">
            <a:extLst>
              <a:ext uri="{FF2B5EF4-FFF2-40B4-BE49-F238E27FC236}">
                <a16:creationId xmlns:a16="http://schemas.microsoft.com/office/drawing/2014/main" id="{6B045DEC-FBA9-384F-6035-056F547C8208}"/>
              </a:ext>
            </a:extLst>
          </p:cNvPr>
          <p:cNvSpPr>
            <a:spLocks noGrp="1"/>
          </p:cNvSpPr>
          <p:nvPr/>
        </p:nvSpPr>
        <p:spPr>
          <a:xfrm>
            <a:off x="149352" y="258629"/>
            <a:ext cx="12042648" cy="5961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r>
              <a:rPr lang="en-US" sz="2400">
                <a:solidFill>
                  <a:srgbClr val="00D639"/>
                </a:solidFill>
                <a:latin typeface="Sage Text"/>
                <a:ea typeface="+mn-ea"/>
                <a:cs typeface="+mn-cs"/>
              </a:rPr>
              <a:t>Enhancement 3: : Sorting on </a:t>
            </a:r>
            <a:r>
              <a:rPr lang="en-US" sz="2400" err="1">
                <a:solidFill>
                  <a:srgbClr val="00D639"/>
                </a:solidFill>
                <a:latin typeface="Sage Text"/>
                <a:ea typeface="+mn-ea"/>
                <a:cs typeface="+mn-cs"/>
              </a:rPr>
              <a:t>custName</a:t>
            </a:r>
            <a:r>
              <a:rPr lang="en-US" sz="2400">
                <a:solidFill>
                  <a:srgbClr val="00D639"/>
                </a:solidFill>
                <a:latin typeface="Sage Text"/>
                <a:ea typeface="+mn-ea"/>
                <a:cs typeface="+mn-cs"/>
              </a:rPr>
              <a:t> column for document page is available in SS Portal</a:t>
            </a:r>
          </a:p>
          <a:p>
            <a:endParaRPr lang="en-US" sz="2400">
              <a:solidFill>
                <a:srgbClr val="00D639"/>
              </a:solidFill>
              <a:latin typeface="Sage Text"/>
              <a:ea typeface="+mn-ea"/>
              <a:cs typeface="+mn-cs"/>
            </a:endParaRPr>
          </a:p>
        </p:txBody>
      </p:sp>
      <p:sp>
        <p:nvSpPr>
          <p:cNvPr id="5" name="Title 3">
            <a:extLst>
              <a:ext uri="{FF2B5EF4-FFF2-40B4-BE49-F238E27FC236}">
                <a16:creationId xmlns:a16="http://schemas.microsoft.com/office/drawing/2014/main" id="{13E24D4B-0325-D445-101C-CE570474439C}"/>
              </a:ext>
            </a:extLst>
          </p:cNvPr>
          <p:cNvSpPr>
            <a:spLocks noGrp="1"/>
          </p:cNvSpPr>
          <p:nvPr/>
        </p:nvSpPr>
        <p:spPr>
          <a:xfrm>
            <a:off x="169704" y="790103"/>
            <a:ext cx="10849987" cy="31534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endParaRPr lang="en-US" sz="1800">
              <a:latin typeface="Sage Text"/>
            </a:endParaRPr>
          </a:p>
        </p:txBody>
      </p:sp>
      <p:sp>
        <p:nvSpPr>
          <p:cNvPr id="8" name="Title 3">
            <a:extLst>
              <a:ext uri="{FF2B5EF4-FFF2-40B4-BE49-F238E27FC236}">
                <a16:creationId xmlns:a16="http://schemas.microsoft.com/office/drawing/2014/main" id="{33A93A43-CAC2-12E2-9371-706BDD723E48}"/>
              </a:ext>
            </a:extLst>
          </p:cNvPr>
          <p:cNvSpPr>
            <a:spLocks noGrp="1"/>
          </p:cNvSpPr>
          <p:nvPr/>
        </p:nvSpPr>
        <p:spPr>
          <a:xfrm>
            <a:off x="149352" y="900089"/>
            <a:ext cx="4081022" cy="22096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endParaRPr lang="en-US" sz="2200">
              <a:solidFill>
                <a:srgbClr val="00D639"/>
              </a:solidFill>
              <a:latin typeface="Sage Text"/>
              <a:ea typeface="+mn-ea"/>
              <a:cs typeface="+mn-cs"/>
            </a:endParaRPr>
          </a:p>
          <a:p>
            <a:endParaRPr lang="en-IN" sz="1800">
              <a:latin typeface="Sage Text"/>
            </a:endParaRPr>
          </a:p>
          <a:p>
            <a:r>
              <a:rPr lang="en-IN" sz="1800">
                <a:latin typeface="Arial"/>
                <a:cs typeface="Arial"/>
              </a:rPr>
              <a:t>Functional Flow</a:t>
            </a:r>
            <a:endParaRPr lang="en-US" sz="1800">
              <a:latin typeface="Arial"/>
              <a:cs typeface="Arial"/>
            </a:endParaRPr>
          </a:p>
          <a:p>
            <a:pPr indent="-285750">
              <a:buFont typeface="Arial"/>
              <a:buChar char="•"/>
            </a:pPr>
            <a:endParaRPr lang="en-IN" sz="1800">
              <a:latin typeface="Arial"/>
              <a:cs typeface="Arial"/>
            </a:endParaRPr>
          </a:p>
          <a:p>
            <a:pPr marL="800100" lvl="1" indent="-342900">
              <a:buFont typeface="Wingdings,Sans-Serif"/>
              <a:buChar char="Ø"/>
            </a:pPr>
            <a:r>
              <a:rPr lang="en-IN">
                <a:solidFill>
                  <a:schemeClr val="bg2"/>
                </a:solidFill>
                <a:latin typeface="Arial"/>
                <a:cs typeface="Arial"/>
              </a:rPr>
              <a:t>Open SS Portal </a:t>
            </a:r>
            <a:endParaRPr lang="en-IN" sz="1800">
              <a:solidFill>
                <a:schemeClr val="bg2"/>
              </a:solidFill>
              <a:latin typeface="Sage Text"/>
              <a:cs typeface="Arial"/>
            </a:endParaRPr>
          </a:p>
          <a:p>
            <a:pPr marL="800100" lvl="1" indent="-342900">
              <a:buFont typeface="Wingdings,Sans-Serif"/>
              <a:buChar char="Ø"/>
            </a:pPr>
            <a:r>
              <a:rPr lang="en-IN">
                <a:solidFill>
                  <a:schemeClr val="bg2"/>
                </a:solidFill>
                <a:latin typeface="Arial"/>
                <a:cs typeface="Arial"/>
              </a:rPr>
              <a:t>Navigate to Documents Tab – Added Sorting for Columns </a:t>
            </a:r>
          </a:p>
          <a:p>
            <a:pPr lvl="1"/>
            <a:endParaRPr lang="en-IN">
              <a:solidFill>
                <a:schemeClr val="bg1"/>
              </a:solidFill>
              <a:latin typeface="Sage Text"/>
            </a:endParaRPr>
          </a:p>
        </p:txBody>
      </p:sp>
      <p:pic>
        <p:nvPicPr>
          <p:cNvPr id="2" name="Picture 1" descr="A screenshot of a computer&#10;&#10;AI-generated content may be incorrect.">
            <a:extLst>
              <a:ext uri="{FF2B5EF4-FFF2-40B4-BE49-F238E27FC236}">
                <a16:creationId xmlns:a16="http://schemas.microsoft.com/office/drawing/2014/main" id="{77286D9B-C052-DAB0-821D-D908C08B40A5}"/>
              </a:ext>
            </a:extLst>
          </p:cNvPr>
          <p:cNvPicPr>
            <a:picLocks noChangeAspect="1"/>
          </p:cNvPicPr>
          <p:nvPr/>
        </p:nvPicPr>
        <p:blipFill>
          <a:blip r:embed="rId3"/>
          <a:stretch>
            <a:fillRect/>
          </a:stretch>
        </p:blipFill>
        <p:spPr>
          <a:xfrm>
            <a:off x="1172309" y="3154955"/>
            <a:ext cx="9609667" cy="3153483"/>
          </a:xfrm>
          <a:prstGeom prst="rect">
            <a:avLst/>
          </a:prstGeom>
        </p:spPr>
      </p:pic>
    </p:spTree>
    <p:extLst>
      <p:ext uri="{BB962C8B-B14F-4D97-AF65-F5344CB8AC3E}">
        <p14:creationId xmlns:p14="http://schemas.microsoft.com/office/powerpoint/2010/main" val="226406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FED6C-18AF-3C38-DF32-7C8BB91BDF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0AD38E0-3CD0-B6EC-F5E7-FD4C55224ED4}"/>
              </a:ext>
            </a:extLst>
          </p:cNvPr>
          <p:cNvSpPr txBox="1"/>
          <p:nvPr/>
        </p:nvSpPr>
        <p:spPr>
          <a:xfrm rot="18525617">
            <a:off x="1198728" y="2843637"/>
            <a:ext cx="914400" cy="914400"/>
          </a:xfrm>
          <a:prstGeom prst="rect">
            <a:avLst/>
          </a:prstGeom>
          <a:noFill/>
        </p:spPr>
        <p:txBody>
          <a:bodyPr wrap="none" lIns="0" tIns="0" rIns="0" bIns="0" rtlCol="0">
            <a:noAutofit/>
          </a:bodyPr>
          <a:lstStyle/>
          <a:p>
            <a:pPr algn="l"/>
            <a:r>
              <a:rPr lang="en-US" sz="1600" b="0" i="0">
                <a:solidFill>
                  <a:schemeClr val="tx1"/>
                </a:solidFill>
                <a:latin typeface="Sage Text" panose="02010503040201060103" pitchFamily="2" charset="77"/>
              </a:rPr>
              <a:t>DRAFT</a:t>
            </a:r>
          </a:p>
        </p:txBody>
      </p:sp>
      <p:sp>
        <p:nvSpPr>
          <p:cNvPr id="13" name="TextBox 12">
            <a:extLst>
              <a:ext uri="{FF2B5EF4-FFF2-40B4-BE49-F238E27FC236}">
                <a16:creationId xmlns:a16="http://schemas.microsoft.com/office/drawing/2014/main" id="{4C3E526F-0803-6D16-1979-B67EC343F6BC}"/>
              </a:ext>
            </a:extLst>
          </p:cNvPr>
          <p:cNvSpPr txBox="1"/>
          <p:nvPr/>
        </p:nvSpPr>
        <p:spPr>
          <a:xfrm>
            <a:off x="5798591" y="3199070"/>
            <a:ext cx="914400" cy="914400"/>
          </a:xfrm>
          <a:prstGeom prst="rect">
            <a:avLst/>
          </a:prstGeom>
          <a:noFill/>
        </p:spPr>
        <p:txBody>
          <a:bodyPr wrap="square" lIns="0" tIns="0" rIns="0" bIns="0" rtlCol="0">
            <a:noAutofit/>
          </a:bodyPr>
          <a:lstStyle/>
          <a:p>
            <a:pPr algn="l"/>
            <a:endParaRPr lang="en-GB" sz="1600" b="0" i="0">
              <a:solidFill>
                <a:schemeClr val="tx1"/>
              </a:solidFill>
              <a:latin typeface="Sage Text" panose="02010503040201060103" pitchFamily="2" charset="77"/>
            </a:endParaRPr>
          </a:p>
        </p:txBody>
      </p:sp>
      <p:sp>
        <p:nvSpPr>
          <p:cNvPr id="15" name="TextBox 14">
            <a:extLst>
              <a:ext uri="{FF2B5EF4-FFF2-40B4-BE49-F238E27FC236}">
                <a16:creationId xmlns:a16="http://schemas.microsoft.com/office/drawing/2014/main" id="{63764A82-E815-298B-776E-1EE727083BF3}"/>
              </a:ext>
            </a:extLst>
          </p:cNvPr>
          <p:cNvSpPr txBox="1"/>
          <p:nvPr/>
        </p:nvSpPr>
        <p:spPr>
          <a:xfrm>
            <a:off x="3048000" y="3222211"/>
            <a:ext cx="6096000" cy="369332"/>
          </a:xfrm>
          <a:prstGeom prst="rect">
            <a:avLst/>
          </a:prstGeom>
          <a:noFill/>
        </p:spPr>
        <p:txBody>
          <a:bodyPr wrap="square">
            <a:spAutoFit/>
          </a:bodyPr>
          <a:lstStyle/>
          <a:p>
            <a:r>
              <a:rPr lang="en-IN"/>
              <a:t> </a:t>
            </a:r>
          </a:p>
        </p:txBody>
      </p:sp>
      <p:sp>
        <p:nvSpPr>
          <p:cNvPr id="18" name="Title 3">
            <a:extLst>
              <a:ext uri="{FF2B5EF4-FFF2-40B4-BE49-F238E27FC236}">
                <a16:creationId xmlns:a16="http://schemas.microsoft.com/office/drawing/2014/main" id="{29235B4E-E09B-7805-18E0-3BFB54465B72}"/>
              </a:ext>
            </a:extLst>
          </p:cNvPr>
          <p:cNvSpPr>
            <a:spLocks noGrp="1"/>
          </p:cNvSpPr>
          <p:nvPr/>
        </p:nvSpPr>
        <p:spPr>
          <a:xfrm>
            <a:off x="131649" y="215230"/>
            <a:ext cx="12041952" cy="7612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r>
              <a:rPr lang="en-US" sz="2400">
                <a:solidFill>
                  <a:srgbClr val="00D639"/>
                </a:solidFill>
                <a:latin typeface="Sage Text"/>
                <a:ea typeface="+mn-ea"/>
                <a:cs typeface="+mn-cs"/>
              </a:rPr>
              <a:t>Enhancement 4: added customer ID column in documents page</a:t>
            </a:r>
          </a:p>
          <a:p>
            <a:endParaRPr lang="en-US" sz="2400">
              <a:solidFill>
                <a:srgbClr val="00D639"/>
              </a:solidFill>
              <a:latin typeface="Sage Text"/>
              <a:ea typeface="+mn-ea"/>
              <a:cs typeface="+mn-cs"/>
            </a:endParaRPr>
          </a:p>
          <a:p>
            <a:endParaRPr lang="en-US" sz="1600">
              <a:ea typeface="+mn-ea"/>
              <a:cs typeface="+mn-cs"/>
            </a:endParaRPr>
          </a:p>
          <a:p>
            <a:endParaRPr lang="en-US" sz="2400">
              <a:solidFill>
                <a:srgbClr val="00D639"/>
              </a:solidFill>
              <a:latin typeface="Sage Headline Black"/>
              <a:ea typeface="+mn-ea"/>
              <a:cs typeface="+mn-cs"/>
            </a:endParaRPr>
          </a:p>
          <a:p>
            <a:endParaRPr lang="en-US" sz="2400">
              <a:solidFill>
                <a:srgbClr val="00D639"/>
              </a:solidFill>
              <a:latin typeface="Sage Headline Black"/>
              <a:ea typeface="+mn-ea"/>
              <a:cs typeface="+mn-cs"/>
            </a:endParaRPr>
          </a:p>
          <a:p>
            <a:endParaRPr lang="en-US" sz="2200">
              <a:solidFill>
                <a:srgbClr val="00D639"/>
              </a:solidFill>
              <a:latin typeface="Sage Text"/>
              <a:ea typeface="+mn-ea"/>
              <a:cs typeface="+mn-cs"/>
            </a:endParaRPr>
          </a:p>
        </p:txBody>
      </p:sp>
      <p:sp>
        <p:nvSpPr>
          <p:cNvPr id="20" name="Title 3">
            <a:extLst>
              <a:ext uri="{FF2B5EF4-FFF2-40B4-BE49-F238E27FC236}">
                <a16:creationId xmlns:a16="http://schemas.microsoft.com/office/drawing/2014/main" id="{A28FDE91-62B8-6B2F-D6EB-07C3E6AB76CC}"/>
              </a:ext>
            </a:extLst>
          </p:cNvPr>
          <p:cNvSpPr>
            <a:spLocks noGrp="1"/>
          </p:cNvSpPr>
          <p:nvPr/>
        </p:nvSpPr>
        <p:spPr>
          <a:xfrm>
            <a:off x="131649" y="1443386"/>
            <a:ext cx="6733362" cy="4277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pPr lvl="1"/>
            <a:endParaRPr lang="en-US" sz="1800">
              <a:solidFill>
                <a:schemeClr val="bg1"/>
              </a:solidFill>
              <a:latin typeface="Sage Text"/>
            </a:endParaRPr>
          </a:p>
          <a:p>
            <a:pPr marL="800100" lvl="1" indent="-342900">
              <a:buFont typeface="Wingdings" pitchFamily="2" charset="2"/>
              <a:buChar char="Ø"/>
            </a:pPr>
            <a:endParaRPr lang="en-IN" sz="1800">
              <a:solidFill>
                <a:srgbClr val="000000"/>
              </a:solidFill>
              <a:latin typeface="Sage Text"/>
            </a:endParaRPr>
          </a:p>
          <a:p>
            <a:pPr marL="800100" lvl="1" indent="-342900">
              <a:buFont typeface="Wingdings" pitchFamily="2" charset="2"/>
              <a:buChar char="Ø"/>
            </a:pPr>
            <a:endParaRPr lang="en-IN" sz="1800">
              <a:solidFill>
                <a:srgbClr val="FFFFFF"/>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p:txBody>
      </p:sp>
      <p:sp>
        <p:nvSpPr>
          <p:cNvPr id="4" name="Title 3">
            <a:extLst>
              <a:ext uri="{FF2B5EF4-FFF2-40B4-BE49-F238E27FC236}">
                <a16:creationId xmlns:a16="http://schemas.microsoft.com/office/drawing/2014/main" id="{1DFA6EF9-A96D-55DD-ED20-5E3E77462820}"/>
              </a:ext>
            </a:extLst>
          </p:cNvPr>
          <p:cNvSpPr>
            <a:spLocks noGrp="1"/>
          </p:cNvSpPr>
          <p:nvPr/>
        </p:nvSpPr>
        <p:spPr>
          <a:xfrm>
            <a:off x="131649" y="716149"/>
            <a:ext cx="10863213" cy="17568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pPr marL="285750" indent="-285750">
              <a:buFont typeface="Wingdings"/>
              <a:buChar char="Ø"/>
            </a:pPr>
            <a:endParaRPr lang="en-US" sz="1800">
              <a:latin typeface="Sage Text"/>
            </a:endParaRPr>
          </a:p>
          <a:p>
            <a:r>
              <a:rPr lang="en-IN" sz="1800">
                <a:latin typeface="Arial"/>
                <a:cs typeface="Arial"/>
              </a:rPr>
              <a:t>Functional Flow</a:t>
            </a:r>
            <a:endParaRPr lang="en-US" sz="1800">
              <a:latin typeface="Arial"/>
              <a:cs typeface="Arial"/>
            </a:endParaRPr>
          </a:p>
          <a:p>
            <a:pPr indent="-285750">
              <a:buFont typeface="Arial"/>
              <a:buChar char="•"/>
            </a:pPr>
            <a:endParaRPr lang="en-IN" sz="1800">
              <a:latin typeface="Arial"/>
              <a:cs typeface="Arial"/>
            </a:endParaRPr>
          </a:p>
          <a:p>
            <a:pPr marL="800100" lvl="1" indent="-342900">
              <a:buFont typeface="Wingdings,Sans-Serif"/>
              <a:buChar char="Ø"/>
            </a:pPr>
            <a:r>
              <a:rPr lang="en-IN">
                <a:solidFill>
                  <a:schemeClr val="bg2"/>
                </a:solidFill>
                <a:latin typeface="Arial"/>
                <a:cs typeface="Arial"/>
              </a:rPr>
              <a:t>Open SS Portal </a:t>
            </a:r>
          </a:p>
          <a:p>
            <a:pPr marL="800100" lvl="1" indent="-342900">
              <a:buFont typeface="Wingdings,Sans-Serif"/>
              <a:buChar char="Ø"/>
            </a:pPr>
            <a:r>
              <a:rPr lang="en-IN">
                <a:solidFill>
                  <a:schemeClr val="bg2"/>
                </a:solidFill>
                <a:latin typeface="Arial"/>
                <a:cs typeface="Arial"/>
              </a:rPr>
              <a:t>Navigate to Documents Tab &gt; Added Customer ID Column</a:t>
            </a:r>
            <a:endParaRPr lang="en-IN" sz="1800">
              <a:solidFill>
                <a:schemeClr val="bg2"/>
              </a:solidFill>
              <a:latin typeface="Arial"/>
              <a:cs typeface="Arial"/>
            </a:endParaRPr>
          </a:p>
          <a:p>
            <a:endParaRPr lang="en-IN" sz="1800">
              <a:solidFill>
                <a:schemeClr val="bg2"/>
              </a:solidFill>
              <a:latin typeface="Arial"/>
              <a:cs typeface="Arial"/>
            </a:endParaRPr>
          </a:p>
          <a:p>
            <a:pPr marL="800100" lvl="1" indent="-342900">
              <a:buFont typeface="Wingdings,Sans-Serif"/>
              <a:buChar char="Ø"/>
            </a:pPr>
            <a:endParaRPr lang="en-IN">
              <a:solidFill>
                <a:schemeClr val="bg2"/>
              </a:solidFill>
              <a:latin typeface="Arial"/>
              <a:cs typeface="Arial"/>
            </a:endParaRPr>
          </a:p>
          <a:p>
            <a:pPr marL="800100" lvl="1" indent="-342900">
              <a:buFont typeface="Wingdings,Sans-Serif"/>
              <a:buChar char="Ø"/>
            </a:pPr>
            <a:endParaRPr lang="en-IN">
              <a:solidFill>
                <a:srgbClr val="FFFFFF"/>
              </a:solidFill>
              <a:latin typeface="Arial"/>
              <a:cs typeface="Arial"/>
            </a:endParaRPr>
          </a:p>
          <a:p>
            <a:pPr lvl="1"/>
            <a:endParaRPr lang="en-IN">
              <a:solidFill>
                <a:srgbClr val="FFFFFF"/>
              </a:solidFill>
              <a:latin typeface="Arial"/>
              <a:cs typeface="Arial"/>
            </a:endParaRPr>
          </a:p>
          <a:p>
            <a:pPr marL="800100" lvl="1" indent="-342900">
              <a:buFont typeface="Wingdings,Sans-Serif"/>
              <a:buChar char="Ø"/>
            </a:pPr>
            <a:endParaRPr lang="en-IN">
              <a:solidFill>
                <a:srgbClr val="000000"/>
              </a:solidFill>
              <a:latin typeface="Arial"/>
              <a:cs typeface="Arial"/>
            </a:endParaRPr>
          </a:p>
          <a:p>
            <a:pPr lvl="1"/>
            <a:endParaRPr lang="en-US">
              <a:solidFill>
                <a:srgbClr val="FFFFFF"/>
              </a:solidFill>
              <a:latin typeface="Sage Text"/>
            </a:endParaRPr>
          </a:p>
          <a:p>
            <a:pPr lvl="1"/>
            <a:endParaRPr lang="en-US">
              <a:solidFill>
                <a:srgbClr val="FFFFFF"/>
              </a:solidFill>
              <a:latin typeface="Sage Text"/>
            </a:endParaRPr>
          </a:p>
          <a:p>
            <a:pPr marL="800100" lvl="1" indent="-342900">
              <a:buFont typeface="Wingdings" pitchFamily="2" charset="2"/>
              <a:buChar char="Ø"/>
            </a:pPr>
            <a:endParaRPr lang="en-IN">
              <a:solidFill>
                <a:srgbClr val="000000"/>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p:txBody>
      </p:sp>
      <p:pic>
        <p:nvPicPr>
          <p:cNvPr id="3" name="Picture 2" descr="A screenshot of a computer&#10;&#10;AI-generated content may be incorrect.">
            <a:extLst>
              <a:ext uri="{FF2B5EF4-FFF2-40B4-BE49-F238E27FC236}">
                <a16:creationId xmlns:a16="http://schemas.microsoft.com/office/drawing/2014/main" id="{51CFFEE5-344F-71C9-93B0-1617DAB9B3BA}"/>
              </a:ext>
            </a:extLst>
          </p:cNvPr>
          <p:cNvPicPr>
            <a:picLocks noChangeAspect="1"/>
          </p:cNvPicPr>
          <p:nvPr/>
        </p:nvPicPr>
        <p:blipFill>
          <a:blip r:embed="rId3"/>
          <a:stretch>
            <a:fillRect/>
          </a:stretch>
        </p:blipFill>
        <p:spPr>
          <a:xfrm>
            <a:off x="564624" y="2419752"/>
            <a:ext cx="11176001" cy="3861239"/>
          </a:xfrm>
          <a:prstGeom prst="rect">
            <a:avLst/>
          </a:prstGeom>
        </p:spPr>
      </p:pic>
    </p:spTree>
    <p:extLst>
      <p:ext uri="{BB962C8B-B14F-4D97-AF65-F5344CB8AC3E}">
        <p14:creationId xmlns:p14="http://schemas.microsoft.com/office/powerpoint/2010/main" val="3930387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16D25-6869-DC1F-6052-6D9A96CD4C9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0925B7F5-38A8-D223-D08D-2C6C8B5EB922}"/>
              </a:ext>
            </a:extLst>
          </p:cNvPr>
          <p:cNvSpPr txBox="1"/>
          <p:nvPr/>
        </p:nvSpPr>
        <p:spPr>
          <a:xfrm rot="18525617">
            <a:off x="1198728" y="2843637"/>
            <a:ext cx="914400" cy="914400"/>
          </a:xfrm>
          <a:prstGeom prst="rect">
            <a:avLst/>
          </a:prstGeom>
          <a:noFill/>
        </p:spPr>
        <p:txBody>
          <a:bodyPr wrap="none" lIns="0" tIns="0" rIns="0" bIns="0" rtlCol="0">
            <a:noAutofit/>
          </a:bodyPr>
          <a:lstStyle/>
          <a:p>
            <a:pPr algn="l"/>
            <a:r>
              <a:rPr lang="en-US" sz="1600" b="0" i="0">
                <a:solidFill>
                  <a:schemeClr val="tx1"/>
                </a:solidFill>
                <a:latin typeface="Sage Text" panose="02010503040201060103" pitchFamily="2" charset="77"/>
              </a:rPr>
              <a:t>DRAFT</a:t>
            </a:r>
          </a:p>
        </p:txBody>
      </p:sp>
      <p:sp>
        <p:nvSpPr>
          <p:cNvPr id="13" name="TextBox 12">
            <a:extLst>
              <a:ext uri="{FF2B5EF4-FFF2-40B4-BE49-F238E27FC236}">
                <a16:creationId xmlns:a16="http://schemas.microsoft.com/office/drawing/2014/main" id="{F83A0BC3-F5D5-E1E3-02F4-15321C80F3A2}"/>
              </a:ext>
            </a:extLst>
          </p:cNvPr>
          <p:cNvSpPr txBox="1"/>
          <p:nvPr/>
        </p:nvSpPr>
        <p:spPr>
          <a:xfrm>
            <a:off x="5798591" y="3199070"/>
            <a:ext cx="914400" cy="914400"/>
          </a:xfrm>
          <a:prstGeom prst="rect">
            <a:avLst/>
          </a:prstGeom>
          <a:noFill/>
        </p:spPr>
        <p:txBody>
          <a:bodyPr wrap="square" lIns="0" tIns="0" rIns="0" bIns="0" rtlCol="0">
            <a:noAutofit/>
          </a:bodyPr>
          <a:lstStyle/>
          <a:p>
            <a:pPr algn="l"/>
            <a:endParaRPr lang="en-GB" sz="1600" b="0" i="0">
              <a:solidFill>
                <a:schemeClr val="tx1"/>
              </a:solidFill>
              <a:latin typeface="Sage Text" panose="02010503040201060103" pitchFamily="2" charset="77"/>
            </a:endParaRPr>
          </a:p>
        </p:txBody>
      </p:sp>
      <p:sp>
        <p:nvSpPr>
          <p:cNvPr id="15" name="TextBox 14">
            <a:extLst>
              <a:ext uri="{FF2B5EF4-FFF2-40B4-BE49-F238E27FC236}">
                <a16:creationId xmlns:a16="http://schemas.microsoft.com/office/drawing/2014/main" id="{02E13C85-29BE-0D42-039E-80E457981E32}"/>
              </a:ext>
            </a:extLst>
          </p:cNvPr>
          <p:cNvSpPr txBox="1"/>
          <p:nvPr/>
        </p:nvSpPr>
        <p:spPr>
          <a:xfrm>
            <a:off x="3048000" y="3222211"/>
            <a:ext cx="6096000" cy="369332"/>
          </a:xfrm>
          <a:prstGeom prst="rect">
            <a:avLst/>
          </a:prstGeom>
          <a:noFill/>
        </p:spPr>
        <p:txBody>
          <a:bodyPr wrap="square">
            <a:spAutoFit/>
          </a:bodyPr>
          <a:lstStyle/>
          <a:p>
            <a:r>
              <a:rPr lang="en-IN"/>
              <a:t> </a:t>
            </a:r>
          </a:p>
        </p:txBody>
      </p:sp>
      <p:sp>
        <p:nvSpPr>
          <p:cNvPr id="18" name="Title 3">
            <a:extLst>
              <a:ext uri="{FF2B5EF4-FFF2-40B4-BE49-F238E27FC236}">
                <a16:creationId xmlns:a16="http://schemas.microsoft.com/office/drawing/2014/main" id="{9CC9D592-B13A-BA05-E293-C044FBBFD653}"/>
              </a:ext>
            </a:extLst>
          </p:cNvPr>
          <p:cNvSpPr>
            <a:spLocks noGrp="1"/>
          </p:cNvSpPr>
          <p:nvPr/>
        </p:nvSpPr>
        <p:spPr>
          <a:xfrm>
            <a:off x="131649" y="215230"/>
            <a:ext cx="12041952" cy="7612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r>
              <a:rPr lang="en-US" sz="2400">
                <a:solidFill>
                  <a:srgbClr val="00D639"/>
                </a:solidFill>
                <a:latin typeface="Sage Text"/>
                <a:ea typeface="+mn-ea"/>
                <a:cs typeface="+mn-cs"/>
              </a:rPr>
              <a:t>Issue 1: User able to make partial payments from </a:t>
            </a:r>
            <a:r>
              <a:rPr lang="en-US" sz="2400" err="1">
                <a:solidFill>
                  <a:srgbClr val="00D639"/>
                </a:solidFill>
                <a:latin typeface="Sage Text"/>
                <a:ea typeface="+mn-ea"/>
                <a:cs typeface="+mn-cs"/>
              </a:rPr>
              <a:t>webclient</a:t>
            </a:r>
            <a:r>
              <a:rPr lang="en-US" sz="2400">
                <a:solidFill>
                  <a:srgbClr val="00D639"/>
                </a:solidFill>
                <a:latin typeface="Sage Text"/>
                <a:ea typeface="+mn-ea"/>
                <a:cs typeface="+mn-cs"/>
              </a:rPr>
              <a:t> when 'Allow Partial </a:t>
            </a:r>
            <a:r>
              <a:rPr lang="en-US" sz="2400" err="1">
                <a:solidFill>
                  <a:srgbClr val="00D639"/>
                </a:solidFill>
                <a:latin typeface="Sage Text"/>
                <a:ea typeface="+mn-ea"/>
                <a:cs typeface="+mn-cs"/>
              </a:rPr>
              <a:t>Pmts'</a:t>
            </a:r>
            <a:r>
              <a:rPr lang="en-US" sz="2400">
                <a:solidFill>
                  <a:srgbClr val="00D639"/>
                </a:solidFill>
                <a:latin typeface="Sage Text"/>
                <a:ea typeface="+mn-ea"/>
                <a:cs typeface="+mn-cs"/>
              </a:rPr>
              <a:t> option is disabled from company setting</a:t>
            </a:r>
          </a:p>
          <a:p>
            <a:endParaRPr lang="en-US" sz="2400">
              <a:solidFill>
                <a:srgbClr val="00D639"/>
              </a:solidFill>
              <a:latin typeface="Sage Text"/>
              <a:ea typeface="+mn-ea"/>
              <a:cs typeface="+mn-cs"/>
            </a:endParaRPr>
          </a:p>
          <a:p>
            <a:endParaRPr lang="en-US" sz="2400">
              <a:solidFill>
                <a:srgbClr val="00D639"/>
              </a:solidFill>
              <a:latin typeface="Sage Text"/>
              <a:ea typeface="+mn-ea"/>
              <a:cs typeface="+mn-cs"/>
            </a:endParaRPr>
          </a:p>
          <a:p>
            <a:endParaRPr lang="en-US" sz="1600">
              <a:ea typeface="+mn-ea"/>
              <a:cs typeface="+mn-cs"/>
            </a:endParaRPr>
          </a:p>
          <a:p>
            <a:endParaRPr lang="en-US" sz="2400">
              <a:solidFill>
                <a:srgbClr val="00D639"/>
              </a:solidFill>
              <a:latin typeface="Sage Headline Black"/>
              <a:ea typeface="+mn-ea"/>
              <a:cs typeface="+mn-cs"/>
            </a:endParaRPr>
          </a:p>
          <a:p>
            <a:endParaRPr lang="en-US" sz="2400">
              <a:solidFill>
                <a:srgbClr val="00D639"/>
              </a:solidFill>
              <a:latin typeface="Sage Headline Black"/>
              <a:ea typeface="+mn-ea"/>
              <a:cs typeface="+mn-cs"/>
            </a:endParaRPr>
          </a:p>
          <a:p>
            <a:endParaRPr lang="en-US" sz="2200">
              <a:solidFill>
                <a:srgbClr val="00D639"/>
              </a:solidFill>
              <a:latin typeface="Sage Text"/>
              <a:ea typeface="+mn-ea"/>
              <a:cs typeface="+mn-cs"/>
            </a:endParaRPr>
          </a:p>
        </p:txBody>
      </p:sp>
      <p:sp>
        <p:nvSpPr>
          <p:cNvPr id="20" name="Title 3">
            <a:extLst>
              <a:ext uri="{FF2B5EF4-FFF2-40B4-BE49-F238E27FC236}">
                <a16:creationId xmlns:a16="http://schemas.microsoft.com/office/drawing/2014/main" id="{DD590A86-FAC1-08A8-E459-84FAEECDF84B}"/>
              </a:ext>
            </a:extLst>
          </p:cNvPr>
          <p:cNvSpPr>
            <a:spLocks noGrp="1"/>
          </p:cNvSpPr>
          <p:nvPr/>
        </p:nvSpPr>
        <p:spPr>
          <a:xfrm>
            <a:off x="131649" y="1443386"/>
            <a:ext cx="6733362" cy="4277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pPr lvl="1"/>
            <a:endParaRPr lang="en-US" sz="1800">
              <a:solidFill>
                <a:schemeClr val="bg1"/>
              </a:solidFill>
              <a:latin typeface="Sage Text"/>
            </a:endParaRPr>
          </a:p>
          <a:p>
            <a:pPr marL="800100" lvl="1" indent="-342900">
              <a:buFont typeface="Wingdings" pitchFamily="2" charset="2"/>
              <a:buChar char="Ø"/>
            </a:pPr>
            <a:endParaRPr lang="en-IN" sz="1800">
              <a:solidFill>
                <a:srgbClr val="000000"/>
              </a:solidFill>
              <a:latin typeface="Sage Text"/>
            </a:endParaRPr>
          </a:p>
          <a:p>
            <a:pPr marL="800100" lvl="1" indent="-342900">
              <a:buFont typeface="Wingdings" pitchFamily="2" charset="2"/>
              <a:buChar char="Ø"/>
            </a:pPr>
            <a:endParaRPr lang="en-IN" sz="1800">
              <a:solidFill>
                <a:srgbClr val="FFFFFF"/>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p:txBody>
      </p:sp>
      <p:sp>
        <p:nvSpPr>
          <p:cNvPr id="4" name="Title 3">
            <a:extLst>
              <a:ext uri="{FF2B5EF4-FFF2-40B4-BE49-F238E27FC236}">
                <a16:creationId xmlns:a16="http://schemas.microsoft.com/office/drawing/2014/main" id="{C790DB3D-3192-CF64-32B4-1202F6763668}"/>
              </a:ext>
            </a:extLst>
          </p:cNvPr>
          <p:cNvSpPr>
            <a:spLocks noGrp="1"/>
          </p:cNvSpPr>
          <p:nvPr/>
        </p:nvSpPr>
        <p:spPr>
          <a:xfrm>
            <a:off x="131649" y="716149"/>
            <a:ext cx="10863213" cy="17568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pPr marL="285750" indent="-285750">
              <a:buFont typeface="Wingdings"/>
              <a:buChar char="Ø"/>
            </a:pPr>
            <a:endParaRPr lang="en-US" sz="1800">
              <a:latin typeface="Sage Text"/>
            </a:endParaRPr>
          </a:p>
          <a:p>
            <a:r>
              <a:rPr lang="en-IN" sz="1800">
                <a:latin typeface="Arial"/>
                <a:cs typeface="Arial"/>
              </a:rPr>
              <a:t>Functional Flow</a:t>
            </a:r>
            <a:endParaRPr lang="en-US" sz="1800">
              <a:latin typeface="Arial"/>
              <a:cs typeface="Arial"/>
            </a:endParaRPr>
          </a:p>
          <a:p>
            <a:pPr indent="-285750">
              <a:buFont typeface="Arial"/>
              <a:buChar char="•"/>
            </a:pPr>
            <a:endParaRPr lang="en-IN" sz="1800">
              <a:latin typeface="Arial"/>
              <a:cs typeface="Arial"/>
            </a:endParaRPr>
          </a:p>
          <a:p>
            <a:pPr marL="800100" lvl="1" indent="-342900">
              <a:buFont typeface="Wingdings,Sans-Serif"/>
              <a:buChar char="Ø"/>
            </a:pPr>
            <a:r>
              <a:rPr lang="en-IN">
                <a:solidFill>
                  <a:schemeClr val="bg2"/>
                </a:solidFill>
                <a:latin typeface="Arial"/>
                <a:cs typeface="Arial"/>
              </a:rPr>
              <a:t>Login to </a:t>
            </a:r>
            <a:r>
              <a:rPr lang="en-IN" err="1">
                <a:solidFill>
                  <a:schemeClr val="bg2"/>
                </a:solidFill>
                <a:latin typeface="Arial"/>
                <a:cs typeface="Arial"/>
              </a:rPr>
              <a:t>webclient</a:t>
            </a:r>
            <a:r>
              <a:rPr lang="en-IN">
                <a:solidFill>
                  <a:schemeClr val="bg2"/>
                </a:solidFill>
                <a:latin typeface="Arial"/>
                <a:cs typeface="Arial"/>
              </a:rPr>
              <a:t> and navigate to company page.</a:t>
            </a:r>
          </a:p>
          <a:p>
            <a:pPr marL="800100" lvl="1" indent="-342900">
              <a:buFont typeface="Wingdings,Sans-Serif"/>
              <a:buChar char="Ø"/>
            </a:pPr>
            <a:r>
              <a:rPr lang="en-IN">
                <a:solidFill>
                  <a:schemeClr val="bg2"/>
                </a:solidFill>
                <a:latin typeface="Arial"/>
                <a:cs typeface="Arial"/>
              </a:rPr>
              <a:t>Update company settings with "Allow Partial </a:t>
            </a:r>
            <a:r>
              <a:rPr lang="en-IN" err="1">
                <a:solidFill>
                  <a:schemeClr val="bg2"/>
                </a:solidFill>
                <a:latin typeface="Arial"/>
                <a:cs typeface="Arial"/>
              </a:rPr>
              <a:t>Pmts</a:t>
            </a:r>
            <a:r>
              <a:rPr lang="en-IN">
                <a:solidFill>
                  <a:schemeClr val="bg2"/>
                </a:solidFill>
                <a:latin typeface="Arial"/>
                <a:cs typeface="Arial"/>
              </a:rPr>
              <a:t>" as false.</a:t>
            </a:r>
          </a:p>
          <a:p>
            <a:pPr marL="800100" lvl="1" indent="-342900">
              <a:buFont typeface="Wingdings,Sans-Serif"/>
              <a:buChar char="Ø"/>
            </a:pPr>
            <a:r>
              <a:rPr lang="en-IN">
                <a:solidFill>
                  <a:schemeClr val="bg2"/>
                </a:solidFill>
                <a:latin typeface="Arial"/>
                <a:cs typeface="Arial"/>
              </a:rPr>
              <a:t>Navigate to account details page and validate that payment amount for invoice cannot be updated.</a:t>
            </a:r>
            <a:endParaRPr lang="en-IN">
              <a:solidFill>
                <a:schemeClr val="bg2"/>
              </a:solidFill>
            </a:endParaRPr>
          </a:p>
          <a:p>
            <a:endParaRPr lang="en-IN" sz="1800">
              <a:solidFill>
                <a:schemeClr val="bg2"/>
              </a:solidFill>
              <a:latin typeface="Arial"/>
              <a:cs typeface="Arial"/>
            </a:endParaRPr>
          </a:p>
          <a:p>
            <a:pPr marL="800100" lvl="1" indent="-342900">
              <a:buFont typeface="Wingdings,Sans-Serif"/>
              <a:buChar char="Ø"/>
            </a:pPr>
            <a:endParaRPr lang="en-IN">
              <a:solidFill>
                <a:schemeClr val="bg2"/>
              </a:solidFill>
              <a:latin typeface="Arial"/>
              <a:cs typeface="Arial"/>
            </a:endParaRPr>
          </a:p>
          <a:p>
            <a:pPr marL="800100" lvl="1" indent="-342900">
              <a:buFont typeface="Wingdings,Sans-Serif"/>
              <a:buChar char="Ø"/>
            </a:pPr>
            <a:endParaRPr lang="en-IN">
              <a:solidFill>
                <a:srgbClr val="FFFFFF"/>
              </a:solidFill>
              <a:latin typeface="Arial"/>
              <a:cs typeface="Arial"/>
            </a:endParaRPr>
          </a:p>
          <a:p>
            <a:pPr lvl="1"/>
            <a:endParaRPr lang="en-IN">
              <a:solidFill>
                <a:srgbClr val="FFFFFF"/>
              </a:solidFill>
              <a:latin typeface="Arial"/>
              <a:cs typeface="Arial"/>
            </a:endParaRPr>
          </a:p>
          <a:p>
            <a:pPr marL="800100" lvl="1" indent="-342900">
              <a:buFont typeface="Wingdings,Sans-Serif"/>
              <a:buChar char="Ø"/>
            </a:pPr>
            <a:endParaRPr lang="en-IN">
              <a:solidFill>
                <a:srgbClr val="000000"/>
              </a:solidFill>
              <a:latin typeface="Arial"/>
              <a:cs typeface="Arial"/>
            </a:endParaRPr>
          </a:p>
          <a:p>
            <a:pPr lvl="1"/>
            <a:endParaRPr lang="en-US">
              <a:solidFill>
                <a:srgbClr val="FFFFFF"/>
              </a:solidFill>
              <a:latin typeface="Sage Text"/>
            </a:endParaRPr>
          </a:p>
          <a:p>
            <a:pPr lvl="1"/>
            <a:endParaRPr lang="en-US">
              <a:solidFill>
                <a:srgbClr val="FFFFFF"/>
              </a:solidFill>
              <a:latin typeface="Sage Text"/>
            </a:endParaRPr>
          </a:p>
          <a:p>
            <a:pPr marL="800100" lvl="1" indent="-342900">
              <a:buFont typeface="Wingdings" pitchFamily="2" charset="2"/>
              <a:buChar char="Ø"/>
            </a:pPr>
            <a:endParaRPr lang="en-IN">
              <a:solidFill>
                <a:srgbClr val="000000"/>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p:txBody>
      </p:sp>
      <p:pic>
        <p:nvPicPr>
          <p:cNvPr id="2" name="Picture 1" descr="A screenshot of a payment method&#10;&#10;AI-generated content may be incorrect.">
            <a:extLst>
              <a:ext uri="{FF2B5EF4-FFF2-40B4-BE49-F238E27FC236}">
                <a16:creationId xmlns:a16="http://schemas.microsoft.com/office/drawing/2014/main" id="{DB3B5038-82E6-66E5-CC53-EE89FC66DFC7}"/>
              </a:ext>
            </a:extLst>
          </p:cNvPr>
          <p:cNvPicPr>
            <a:picLocks noChangeAspect="1"/>
          </p:cNvPicPr>
          <p:nvPr/>
        </p:nvPicPr>
        <p:blipFill>
          <a:blip r:embed="rId3"/>
          <a:stretch>
            <a:fillRect/>
          </a:stretch>
        </p:blipFill>
        <p:spPr>
          <a:xfrm>
            <a:off x="1420954" y="2570689"/>
            <a:ext cx="8755274" cy="3628549"/>
          </a:xfrm>
          <a:prstGeom prst="rect">
            <a:avLst/>
          </a:prstGeom>
        </p:spPr>
      </p:pic>
    </p:spTree>
    <p:extLst>
      <p:ext uri="{BB962C8B-B14F-4D97-AF65-F5344CB8AC3E}">
        <p14:creationId xmlns:p14="http://schemas.microsoft.com/office/powerpoint/2010/main" val="196024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587ED-8EFE-BC58-4665-3AEC3856EEAF}"/>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EAD46B6-2579-D288-2FC2-9E3635267390}"/>
              </a:ext>
            </a:extLst>
          </p:cNvPr>
          <p:cNvSpPr txBox="1"/>
          <p:nvPr/>
        </p:nvSpPr>
        <p:spPr>
          <a:xfrm rot="18525617">
            <a:off x="1198728" y="2843637"/>
            <a:ext cx="914400" cy="914400"/>
          </a:xfrm>
          <a:prstGeom prst="rect">
            <a:avLst/>
          </a:prstGeom>
          <a:noFill/>
        </p:spPr>
        <p:txBody>
          <a:bodyPr wrap="none" lIns="0" tIns="0" rIns="0" bIns="0" rtlCol="0">
            <a:noAutofit/>
          </a:bodyPr>
          <a:lstStyle/>
          <a:p>
            <a:pPr algn="l"/>
            <a:r>
              <a:rPr lang="en-US" sz="1600" b="0" i="0">
                <a:solidFill>
                  <a:schemeClr val="tx1"/>
                </a:solidFill>
                <a:latin typeface="Sage Text" panose="02010503040201060103" pitchFamily="2" charset="77"/>
              </a:rPr>
              <a:t>DRAFT</a:t>
            </a:r>
          </a:p>
        </p:txBody>
      </p:sp>
      <p:sp>
        <p:nvSpPr>
          <p:cNvPr id="13" name="TextBox 12">
            <a:extLst>
              <a:ext uri="{FF2B5EF4-FFF2-40B4-BE49-F238E27FC236}">
                <a16:creationId xmlns:a16="http://schemas.microsoft.com/office/drawing/2014/main" id="{A5BE252C-6D20-7407-81C5-9DACD5ACA7AE}"/>
              </a:ext>
            </a:extLst>
          </p:cNvPr>
          <p:cNvSpPr txBox="1"/>
          <p:nvPr/>
        </p:nvSpPr>
        <p:spPr>
          <a:xfrm>
            <a:off x="5798591" y="3199070"/>
            <a:ext cx="914400" cy="914400"/>
          </a:xfrm>
          <a:prstGeom prst="rect">
            <a:avLst/>
          </a:prstGeom>
          <a:noFill/>
        </p:spPr>
        <p:txBody>
          <a:bodyPr wrap="square" lIns="0" tIns="0" rIns="0" bIns="0" rtlCol="0">
            <a:noAutofit/>
          </a:bodyPr>
          <a:lstStyle/>
          <a:p>
            <a:pPr algn="l"/>
            <a:endParaRPr lang="en-GB" sz="1600" b="0" i="0">
              <a:solidFill>
                <a:schemeClr val="tx1"/>
              </a:solidFill>
              <a:latin typeface="Sage Text" panose="02010503040201060103" pitchFamily="2" charset="77"/>
            </a:endParaRPr>
          </a:p>
        </p:txBody>
      </p:sp>
      <p:sp>
        <p:nvSpPr>
          <p:cNvPr id="15" name="TextBox 14">
            <a:extLst>
              <a:ext uri="{FF2B5EF4-FFF2-40B4-BE49-F238E27FC236}">
                <a16:creationId xmlns:a16="http://schemas.microsoft.com/office/drawing/2014/main" id="{4DFF2262-6BAC-C6C6-35B7-F96E8FCDC32E}"/>
              </a:ext>
            </a:extLst>
          </p:cNvPr>
          <p:cNvSpPr txBox="1"/>
          <p:nvPr/>
        </p:nvSpPr>
        <p:spPr>
          <a:xfrm>
            <a:off x="3048000" y="3222211"/>
            <a:ext cx="6096000" cy="369332"/>
          </a:xfrm>
          <a:prstGeom prst="rect">
            <a:avLst/>
          </a:prstGeom>
          <a:noFill/>
        </p:spPr>
        <p:txBody>
          <a:bodyPr wrap="square">
            <a:spAutoFit/>
          </a:bodyPr>
          <a:lstStyle/>
          <a:p>
            <a:r>
              <a:rPr lang="en-IN"/>
              <a:t> </a:t>
            </a:r>
          </a:p>
        </p:txBody>
      </p:sp>
      <p:sp>
        <p:nvSpPr>
          <p:cNvPr id="18" name="Title 3">
            <a:extLst>
              <a:ext uri="{FF2B5EF4-FFF2-40B4-BE49-F238E27FC236}">
                <a16:creationId xmlns:a16="http://schemas.microsoft.com/office/drawing/2014/main" id="{8D416807-2CA9-9440-66D0-4EA6B28ECA20}"/>
              </a:ext>
            </a:extLst>
          </p:cNvPr>
          <p:cNvSpPr>
            <a:spLocks noGrp="1"/>
          </p:cNvSpPr>
          <p:nvPr/>
        </p:nvSpPr>
        <p:spPr>
          <a:xfrm>
            <a:off x="131649" y="215230"/>
            <a:ext cx="12041952" cy="7612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r>
              <a:rPr lang="en-US" sz="2400">
                <a:solidFill>
                  <a:srgbClr val="00D639"/>
                </a:solidFill>
                <a:latin typeface="Sage Text"/>
                <a:ea typeface="+mn-ea"/>
                <a:cs typeface="+mn-cs"/>
              </a:rPr>
              <a:t>Issue 1 : Users are now able to export logs to excel from the email tab on the Logs page</a:t>
            </a:r>
          </a:p>
          <a:p>
            <a:endParaRPr lang="en-US" sz="2400">
              <a:solidFill>
                <a:srgbClr val="00D639"/>
              </a:solidFill>
              <a:latin typeface="Sage Text"/>
              <a:ea typeface="+mn-ea"/>
              <a:cs typeface="+mn-cs"/>
            </a:endParaRPr>
          </a:p>
          <a:p>
            <a:endParaRPr lang="en-US" sz="2400">
              <a:solidFill>
                <a:srgbClr val="00D639"/>
              </a:solidFill>
              <a:latin typeface="Sage Text"/>
              <a:ea typeface="+mn-ea"/>
              <a:cs typeface="+mn-cs"/>
            </a:endParaRPr>
          </a:p>
          <a:p>
            <a:endParaRPr lang="en-US" sz="1600">
              <a:ea typeface="+mn-ea"/>
              <a:cs typeface="+mn-cs"/>
            </a:endParaRPr>
          </a:p>
          <a:p>
            <a:endParaRPr lang="en-US" sz="2400">
              <a:solidFill>
                <a:srgbClr val="00D639"/>
              </a:solidFill>
              <a:latin typeface="Sage Headline Black"/>
              <a:ea typeface="+mn-ea"/>
              <a:cs typeface="+mn-cs"/>
            </a:endParaRPr>
          </a:p>
          <a:p>
            <a:endParaRPr lang="en-US" sz="2400">
              <a:solidFill>
                <a:srgbClr val="00D639"/>
              </a:solidFill>
              <a:latin typeface="Sage Headline Black"/>
              <a:ea typeface="+mn-ea"/>
              <a:cs typeface="+mn-cs"/>
            </a:endParaRPr>
          </a:p>
          <a:p>
            <a:endParaRPr lang="en-US" sz="2200">
              <a:solidFill>
                <a:srgbClr val="00D639"/>
              </a:solidFill>
              <a:latin typeface="Sage Text"/>
              <a:ea typeface="+mn-ea"/>
              <a:cs typeface="+mn-cs"/>
            </a:endParaRPr>
          </a:p>
        </p:txBody>
      </p:sp>
      <p:sp>
        <p:nvSpPr>
          <p:cNvPr id="20" name="Title 3">
            <a:extLst>
              <a:ext uri="{FF2B5EF4-FFF2-40B4-BE49-F238E27FC236}">
                <a16:creationId xmlns:a16="http://schemas.microsoft.com/office/drawing/2014/main" id="{0DA16BD8-70B1-3552-CD6E-E47CAB1CB489}"/>
              </a:ext>
            </a:extLst>
          </p:cNvPr>
          <p:cNvSpPr>
            <a:spLocks noGrp="1"/>
          </p:cNvSpPr>
          <p:nvPr/>
        </p:nvSpPr>
        <p:spPr>
          <a:xfrm>
            <a:off x="131649" y="1443386"/>
            <a:ext cx="6733362" cy="4277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pPr lvl="1"/>
            <a:endParaRPr lang="en-US" sz="1800">
              <a:solidFill>
                <a:schemeClr val="bg1"/>
              </a:solidFill>
              <a:latin typeface="Sage Text"/>
            </a:endParaRPr>
          </a:p>
          <a:p>
            <a:pPr marL="800100" lvl="1" indent="-342900">
              <a:buFont typeface="Wingdings" pitchFamily="2" charset="2"/>
              <a:buChar char="Ø"/>
            </a:pPr>
            <a:endParaRPr lang="en-IN" sz="1800">
              <a:solidFill>
                <a:srgbClr val="000000"/>
              </a:solidFill>
              <a:latin typeface="Sage Text"/>
            </a:endParaRPr>
          </a:p>
          <a:p>
            <a:pPr marL="800100" lvl="1" indent="-342900">
              <a:buFont typeface="Wingdings" pitchFamily="2" charset="2"/>
              <a:buChar char="Ø"/>
            </a:pPr>
            <a:endParaRPr lang="en-IN" sz="1800">
              <a:solidFill>
                <a:srgbClr val="FFFFFF"/>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p:txBody>
      </p:sp>
      <p:sp>
        <p:nvSpPr>
          <p:cNvPr id="4" name="Title 3">
            <a:extLst>
              <a:ext uri="{FF2B5EF4-FFF2-40B4-BE49-F238E27FC236}">
                <a16:creationId xmlns:a16="http://schemas.microsoft.com/office/drawing/2014/main" id="{C6B24C5F-36E9-7FE1-D136-E563F68A3BE1}"/>
              </a:ext>
            </a:extLst>
          </p:cNvPr>
          <p:cNvSpPr>
            <a:spLocks noGrp="1"/>
          </p:cNvSpPr>
          <p:nvPr/>
        </p:nvSpPr>
        <p:spPr>
          <a:xfrm>
            <a:off x="131649" y="1022015"/>
            <a:ext cx="10863213" cy="17568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r>
              <a:rPr lang="en-IN" sz="1800">
                <a:latin typeface="Arial"/>
                <a:cs typeface="Arial"/>
              </a:rPr>
              <a:t>Functional Flow</a:t>
            </a:r>
            <a:endParaRPr lang="en-US" sz="1800">
              <a:latin typeface="Arial"/>
              <a:cs typeface="Arial"/>
            </a:endParaRPr>
          </a:p>
          <a:p>
            <a:pPr indent="-285750">
              <a:buFont typeface="Arial"/>
              <a:buChar char="•"/>
            </a:pPr>
            <a:endParaRPr lang="en-IN" sz="1800">
              <a:latin typeface="Arial"/>
              <a:cs typeface="Arial"/>
            </a:endParaRPr>
          </a:p>
          <a:p>
            <a:pPr marL="800100" lvl="1" indent="-342900">
              <a:buFont typeface="Wingdings,Sans-Serif"/>
              <a:buChar char="Ø"/>
            </a:pPr>
            <a:r>
              <a:rPr lang="en-IN">
                <a:solidFill>
                  <a:schemeClr val="bg2"/>
                </a:solidFill>
                <a:latin typeface="Arial"/>
                <a:cs typeface="Arial"/>
              </a:rPr>
              <a:t>Navigate to Admin &gt; Settings &amp; Utilities &gt; Logs (Email)</a:t>
            </a:r>
            <a:endParaRPr lang="en-IN">
              <a:solidFill>
                <a:schemeClr val="bg2"/>
              </a:solidFill>
              <a:latin typeface="Sage Text"/>
              <a:cs typeface="Arial"/>
            </a:endParaRPr>
          </a:p>
          <a:p>
            <a:pPr marL="800100" lvl="1" indent="-342900">
              <a:buFont typeface="Wingdings,Sans-Serif"/>
              <a:buChar char="Ø"/>
            </a:pPr>
            <a:r>
              <a:rPr lang="en-IN">
                <a:solidFill>
                  <a:schemeClr val="bg2"/>
                </a:solidFill>
                <a:latin typeface="Arial"/>
                <a:cs typeface="Arial"/>
              </a:rPr>
              <a:t>Export to Excel &gt; Validate columns available on Exported File</a:t>
            </a:r>
            <a:endParaRPr lang="en-IN" sz="1800">
              <a:solidFill>
                <a:schemeClr val="bg2"/>
              </a:solidFill>
              <a:latin typeface="Arial"/>
              <a:cs typeface="Arial"/>
            </a:endParaRPr>
          </a:p>
          <a:p>
            <a:endParaRPr lang="en-IN" sz="1800">
              <a:solidFill>
                <a:schemeClr val="bg2"/>
              </a:solidFill>
              <a:latin typeface="Arial"/>
              <a:cs typeface="Arial"/>
            </a:endParaRPr>
          </a:p>
          <a:p>
            <a:pPr marL="800100" lvl="1" indent="-342900">
              <a:buFont typeface="Wingdings,Sans-Serif"/>
              <a:buChar char="Ø"/>
            </a:pPr>
            <a:endParaRPr lang="en-IN">
              <a:solidFill>
                <a:schemeClr val="bg2"/>
              </a:solidFill>
              <a:latin typeface="Arial"/>
              <a:cs typeface="Arial"/>
            </a:endParaRPr>
          </a:p>
          <a:p>
            <a:pPr marL="800100" lvl="1" indent="-342900">
              <a:buFont typeface="Wingdings,Sans-Serif"/>
              <a:buChar char="Ø"/>
            </a:pPr>
            <a:endParaRPr lang="en-IN">
              <a:solidFill>
                <a:srgbClr val="FFFFFF"/>
              </a:solidFill>
              <a:latin typeface="Arial"/>
              <a:cs typeface="Arial"/>
            </a:endParaRPr>
          </a:p>
          <a:p>
            <a:pPr lvl="1"/>
            <a:endParaRPr lang="en-IN">
              <a:solidFill>
                <a:srgbClr val="FFFFFF"/>
              </a:solidFill>
              <a:latin typeface="Arial"/>
              <a:cs typeface="Arial"/>
            </a:endParaRPr>
          </a:p>
          <a:p>
            <a:pPr marL="800100" lvl="1" indent="-342900">
              <a:buFont typeface="Wingdings,Sans-Serif"/>
              <a:buChar char="Ø"/>
            </a:pPr>
            <a:endParaRPr lang="en-IN">
              <a:solidFill>
                <a:srgbClr val="000000"/>
              </a:solidFill>
              <a:latin typeface="Arial"/>
              <a:cs typeface="Arial"/>
            </a:endParaRPr>
          </a:p>
          <a:p>
            <a:pPr lvl="1"/>
            <a:endParaRPr lang="en-US">
              <a:solidFill>
                <a:srgbClr val="FFFFFF"/>
              </a:solidFill>
              <a:latin typeface="Sage Text"/>
            </a:endParaRPr>
          </a:p>
          <a:p>
            <a:pPr lvl="1"/>
            <a:endParaRPr lang="en-US">
              <a:solidFill>
                <a:srgbClr val="FFFFFF"/>
              </a:solidFill>
              <a:latin typeface="Sage Text"/>
            </a:endParaRPr>
          </a:p>
          <a:p>
            <a:pPr marL="800100" lvl="1" indent="-342900">
              <a:buFont typeface="Wingdings" pitchFamily="2" charset="2"/>
              <a:buChar char="Ø"/>
            </a:pPr>
            <a:endParaRPr lang="en-IN">
              <a:solidFill>
                <a:srgbClr val="000000"/>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p:txBody>
      </p:sp>
      <p:pic>
        <p:nvPicPr>
          <p:cNvPr id="2" name="Picture 1" descr="A screenshot of a computer&#10;&#10;AI-generated content may be incorrect.">
            <a:extLst>
              <a:ext uri="{FF2B5EF4-FFF2-40B4-BE49-F238E27FC236}">
                <a16:creationId xmlns:a16="http://schemas.microsoft.com/office/drawing/2014/main" id="{56D39FA2-042A-3ECF-BDCD-723FD40E1D99}"/>
              </a:ext>
            </a:extLst>
          </p:cNvPr>
          <p:cNvPicPr>
            <a:picLocks noChangeAspect="1"/>
          </p:cNvPicPr>
          <p:nvPr/>
        </p:nvPicPr>
        <p:blipFill>
          <a:blip r:embed="rId3"/>
          <a:stretch>
            <a:fillRect/>
          </a:stretch>
        </p:blipFill>
        <p:spPr>
          <a:xfrm>
            <a:off x="330904" y="2604672"/>
            <a:ext cx="10847917" cy="3537784"/>
          </a:xfrm>
          <a:prstGeom prst="rect">
            <a:avLst/>
          </a:prstGeom>
        </p:spPr>
      </p:pic>
    </p:spTree>
    <p:extLst>
      <p:ext uri="{BB962C8B-B14F-4D97-AF65-F5344CB8AC3E}">
        <p14:creationId xmlns:p14="http://schemas.microsoft.com/office/powerpoint/2010/main" val="135465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80DA3-A731-3F6D-8B97-3CBDD3D896E6}"/>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2AA9DCFA-7E8B-1371-779D-4FE182DFE5A2}"/>
              </a:ext>
            </a:extLst>
          </p:cNvPr>
          <p:cNvSpPr txBox="1"/>
          <p:nvPr/>
        </p:nvSpPr>
        <p:spPr>
          <a:xfrm rot="18525617">
            <a:off x="1198728" y="2843637"/>
            <a:ext cx="914400" cy="914400"/>
          </a:xfrm>
          <a:prstGeom prst="rect">
            <a:avLst/>
          </a:prstGeom>
          <a:noFill/>
        </p:spPr>
        <p:txBody>
          <a:bodyPr wrap="none" lIns="0" tIns="0" rIns="0" bIns="0" rtlCol="0">
            <a:noAutofit/>
          </a:bodyPr>
          <a:lstStyle/>
          <a:p>
            <a:pPr algn="l"/>
            <a:r>
              <a:rPr lang="en-US" sz="1600" b="0" i="0">
                <a:solidFill>
                  <a:schemeClr val="tx1"/>
                </a:solidFill>
                <a:latin typeface="Sage Text" panose="02010503040201060103" pitchFamily="2" charset="77"/>
              </a:rPr>
              <a:t>DRAFT</a:t>
            </a:r>
          </a:p>
        </p:txBody>
      </p:sp>
      <p:sp>
        <p:nvSpPr>
          <p:cNvPr id="13" name="TextBox 12">
            <a:extLst>
              <a:ext uri="{FF2B5EF4-FFF2-40B4-BE49-F238E27FC236}">
                <a16:creationId xmlns:a16="http://schemas.microsoft.com/office/drawing/2014/main" id="{E367D947-70CE-C502-B493-596F0F6796C9}"/>
              </a:ext>
            </a:extLst>
          </p:cNvPr>
          <p:cNvSpPr txBox="1"/>
          <p:nvPr/>
        </p:nvSpPr>
        <p:spPr>
          <a:xfrm>
            <a:off x="5798591" y="3199070"/>
            <a:ext cx="914400" cy="914400"/>
          </a:xfrm>
          <a:prstGeom prst="rect">
            <a:avLst/>
          </a:prstGeom>
          <a:noFill/>
        </p:spPr>
        <p:txBody>
          <a:bodyPr wrap="square" lIns="0" tIns="0" rIns="0" bIns="0" rtlCol="0">
            <a:noAutofit/>
          </a:bodyPr>
          <a:lstStyle/>
          <a:p>
            <a:pPr algn="l"/>
            <a:endParaRPr lang="en-GB" sz="1600" b="0" i="0">
              <a:solidFill>
                <a:schemeClr val="tx1"/>
              </a:solidFill>
              <a:latin typeface="Sage Text" panose="02010503040201060103" pitchFamily="2" charset="77"/>
            </a:endParaRPr>
          </a:p>
        </p:txBody>
      </p:sp>
      <p:sp>
        <p:nvSpPr>
          <p:cNvPr id="15" name="TextBox 14">
            <a:extLst>
              <a:ext uri="{FF2B5EF4-FFF2-40B4-BE49-F238E27FC236}">
                <a16:creationId xmlns:a16="http://schemas.microsoft.com/office/drawing/2014/main" id="{293C45CF-B064-777E-A067-68C52C6F3B37}"/>
              </a:ext>
            </a:extLst>
          </p:cNvPr>
          <p:cNvSpPr txBox="1"/>
          <p:nvPr/>
        </p:nvSpPr>
        <p:spPr>
          <a:xfrm>
            <a:off x="3048000" y="3222211"/>
            <a:ext cx="6096000" cy="369332"/>
          </a:xfrm>
          <a:prstGeom prst="rect">
            <a:avLst/>
          </a:prstGeom>
          <a:noFill/>
        </p:spPr>
        <p:txBody>
          <a:bodyPr wrap="square">
            <a:spAutoFit/>
          </a:bodyPr>
          <a:lstStyle/>
          <a:p>
            <a:r>
              <a:rPr lang="en-IN"/>
              <a:t> </a:t>
            </a:r>
          </a:p>
        </p:txBody>
      </p:sp>
      <p:sp>
        <p:nvSpPr>
          <p:cNvPr id="18" name="Title 3">
            <a:extLst>
              <a:ext uri="{FF2B5EF4-FFF2-40B4-BE49-F238E27FC236}">
                <a16:creationId xmlns:a16="http://schemas.microsoft.com/office/drawing/2014/main" id="{D2FFA4E8-A9E0-6105-BCDC-C158CA171333}"/>
              </a:ext>
            </a:extLst>
          </p:cNvPr>
          <p:cNvSpPr>
            <a:spLocks noGrp="1"/>
          </p:cNvSpPr>
          <p:nvPr/>
        </p:nvSpPr>
        <p:spPr>
          <a:xfrm>
            <a:off x="131649" y="215230"/>
            <a:ext cx="12041952" cy="7612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r>
              <a:rPr lang="en-US" sz="2400">
                <a:solidFill>
                  <a:srgbClr val="00D639"/>
                </a:solidFill>
                <a:latin typeface="Sage Text"/>
                <a:ea typeface="+mn-ea"/>
                <a:cs typeface="+mn-cs"/>
              </a:rPr>
              <a:t>Enhancement 1 : Addition of Invoice Contacts Tab on Invoice information view</a:t>
            </a:r>
          </a:p>
          <a:p>
            <a:endParaRPr lang="en-US" sz="2400">
              <a:solidFill>
                <a:srgbClr val="00D639"/>
              </a:solidFill>
              <a:latin typeface="Sage Text"/>
              <a:ea typeface="+mn-ea"/>
              <a:cs typeface="+mn-cs"/>
            </a:endParaRPr>
          </a:p>
          <a:p>
            <a:endParaRPr lang="en-US" sz="2400">
              <a:solidFill>
                <a:srgbClr val="00D639"/>
              </a:solidFill>
              <a:latin typeface="Sage Text"/>
              <a:ea typeface="+mn-ea"/>
              <a:cs typeface="+mn-cs"/>
            </a:endParaRPr>
          </a:p>
          <a:p>
            <a:endParaRPr lang="en-US" sz="1600">
              <a:ea typeface="+mn-ea"/>
              <a:cs typeface="+mn-cs"/>
            </a:endParaRPr>
          </a:p>
          <a:p>
            <a:endParaRPr lang="en-US" sz="2400">
              <a:solidFill>
                <a:srgbClr val="00D639"/>
              </a:solidFill>
              <a:latin typeface="Sage Headline Black"/>
              <a:ea typeface="+mn-ea"/>
              <a:cs typeface="+mn-cs"/>
            </a:endParaRPr>
          </a:p>
          <a:p>
            <a:endParaRPr lang="en-US" sz="2400">
              <a:solidFill>
                <a:srgbClr val="00D639"/>
              </a:solidFill>
              <a:latin typeface="Sage Headline Black"/>
              <a:ea typeface="+mn-ea"/>
              <a:cs typeface="+mn-cs"/>
            </a:endParaRPr>
          </a:p>
          <a:p>
            <a:endParaRPr lang="en-US" sz="2200">
              <a:solidFill>
                <a:srgbClr val="00D639"/>
              </a:solidFill>
              <a:latin typeface="Sage Text"/>
              <a:ea typeface="+mn-ea"/>
              <a:cs typeface="+mn-cs"/>
            </a:endParaRPr>
          </a:p>
        </p:txBody>
      </p:sp>
      <p:sp>
        <p:nvSpPr>
          <p:cNvPr id="20" name="Title 3">
            <a:extLst>
              <a:ext uri="{FF2B5EF4-FFF2-40B4-BE49-F238E27FC236}">
                <a16:creationId xmlns:a16="http://schemas.microsoft.com/office/drawing/2014/main" id="{077A39DA-58DA-6AA7-BB59-CF7A376B5CE3}"/>
              </a:ext>
            </a:extLst>
          </p:cNvPr>
          <p:cNvSpPr>
            <a:spLocks noGrp="1"/>
          </p:cNvSpPr>
          <p:nvPr/>
        </p:nvSpPr>
        <p:spPr>
          <a:xfrm>
            <a:off x="131649" y="1443386"/>
            <a:ext cx="6733362" cy="4277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pPr lvl="1"/>
            <a:endParaRPr lang="en-US" sz="1800">
              <a:solidFill>
                <a:schemeClr val="bg1"/>
              </a:solidFill>
              <a:latin typeface="Sage Text"/>
            </a:endParaRPr>
          </a:p>
          <a:p>
            <a:pPr marL="800100" lvl="1" indent="-342900">
              <a:buFont typeface="Wingdings" pitchFamily="2" charset="2"/>
              <a:buChar char="Ø"/>
            </a:pPr>
            <a:endParaRPr lang="en-IN" sz="1800">
              <a:solidFill>
                <a:srgbClr val="000000"/>
              </a:solidFill>
              <a:latin typeface="Sage Text"/>
            </a:endParaRPr>
          </a:p>
          <a:p>
            <a:pPr marL="800100" lvl="1" indent="-342900">
              <a:buFont typeface="Wingdings" pitchFamily="2" charset="2"/>
              <a:buChar char="Ø"/>
            </a:pPr>
            <a:endParaRPr lang="en-IN" sz="1800">
              <a:solidFill>
                <a:srgbClr val="FFFFFF"/>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p:txBody>
      </p:sp>
      <p:sp>
        <p:nvSpPr>
          <p:cNvPr id="4" name="Title 3">
            <a:extLst>
              <a:ext uri="{FF2B5EF4-FFF2-40B4-BE49-F238E27FC236}">
                <a16:creationId xmlns:a16="http://schemas.microsoft.com/office/drawing/2014/main" id="{3372DFCD-D40F-9AF7-41CD-1A0031A08D98}"/>
              </a:ext>
            </a:extLst>
          </p:cNvPr>
          <p:cNvSpPr>
            <a:spLocks noGrp="1"/>
          </p:cNvSpPr>
          <p:nvPr/>
        </p:nvSpPr>
        <p:spPr>
          <a:xfrm>
            <a:off x="131649" y="716149"/>
            <a:ext cx="10863213" cy="17568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a:lstStyle>
          <a:p>
            <a:r>
              <a:rPr lang="en-IN" sz="1800">
                <a:latin typeface="Arial"/>
                <a:cs typeface="Arial"/>
              </a:rPr>
              <a:t>Functional Flow</a:t>
            </a:r>
          </a:p>
          <a:p>
            <a:endParaRPr lang="en-US" sz="1800">
              <a:latin typeface="Arial"/>
              <a:cs typeface="Arial"/>
            </a:endParaRPr>
          </a:p>
          <a:p>
            <a:pPr marL="285750" indent="-285750">
              <a:buFont typeface="Wingdings"/>
              <a:buChar char="Ø"/>
            </a:pPr>
            <a:r>
              <a:rPr lang="en-US" sz="1800">
                <a:latin typeface="Arial"/>
                <a:cs typeface="Arial"/>
              </a:rPr>
              <a:t>Go to Account overview for any customer.</a:t>
            </a:r>
          </a:p>
          <a:p>
            <a:pPr marL="285750" indent="-285750">
              <a:buFont typeface="Wingdings"/>
              <a:buChar char="Ø"/>
            </a:pPr>
            <a:r>
              <a:rPr lang="en-US" sz="1800">
                <a:latin typeface="Arial"/>
                <a:cs typeface="Arial"/>
              </a:rPr>
              <a:t>Open invoice view for the invoice which has invoice contact available.</a:t>
            </a:r>
          </a:p>
          <a:p>
            <a:pPr marL="285750" indent="-285750">
              <a:buFont typeface="Wingdings"/>
              <a:buChar char="Ø"/>
            </a:pPr>
            <a:r>
              <a:rPr lang="en-US" sz="1800">
                <a:latin typeface="Arial"/>
                <a:cs typeface="Arial"/>
              </a:rPr>
              <a:t>Click on contacts tab and it will show invoice contacts data.</a:t>
            </a:r>
          </a:p>
          <a:p>
            <a:endParaRPr lang="en-IN" sz="1800">
              <a:solidFill>
                <a:schemeClr val="bg2"/>
              </a:solidFill>
              <a:latin typeface="Arial"/>
              <a:cs typeface="Arial"/>
            </a:endParaRPr>
          </a:p>
          <a:p>
            <a:pPr marL="800100" lvl="1" indent="-342900">
              <a:buFont typeface="Wingdings,Sans-Serif"/>
              <a:buChar char="Ø"/>
            </a:pPr>
            <a:endParaRPr lang="en-IN">
              <a:solidFill>
                <a:schemeClr val="bg2"/>
              </a:solidFill>
              <a:latin typeface="Arial"/>
              <a:cs typeface="Arial"/>
            </a:endParaRPr>
          </a:p>
          <a:p>
            <a:pPr marL="800100" lvl="1" indent="-342900">
              <a:buFont typeface="Wingdings,Sans-Serif"/>
              <a:buChar char="Ø"/>
            </a:pPr>
            <a:endParaRPr lang="en-IN">
              <a:solidFill>
                <a:srgbClr val="FFFFFF"/>
              </a:solidFill>
              <a:latin typeface="Arial"/>
              <a:cs typeface="Arial"/>
            </a:endParaRPr>
          </a:p>
          <a:p>
            <a:pPr lvl="1"/>
            <a:endParaRPr lang="en-IN">
              <a:solidFill>
                <a:srgbClr val="FFFFFF"/>
              </a:solidFill>
              <a:latin typeface="Arial"/>
              <a:cs typeface="Arial"/>
            </a:endParaRPr>
          </a:p>
          <a:p>
            <a:pPr marL="800100" lvl="1" indent="-342900">
              <a:buFont typeface="Wingdings,Sans-Serif"/>
              <a:buChar char="Ø"/>
            </a:pPr>
            <a:endParaRPr lang="en-IN">
              <a:solidFill>
                <a:srgbClr val="000000"/>
              </a:solidFill>
              <a:latin typeface="Arial"/>
              <a:cs typeface="Arial"/>
            </a:endParaRPr>
          </a:p>
          <a:p>
            <a:pPr lvl="1"/>
            <a:endParaRPr lang="en-US">
              <a:solidFill>
                <a:srgbClr val="FFFFFF"/>
              </a:solidFill>
              <a:latin typeface="Sage Text"/>
            </a:endParaRPr>
          </a:p>
          <a:p>
            <a:pPr lvl="1"/>
            <a:endParaRPr lang="en-US">
              <a:solidFill>
                <a:srgbClr val="FFFFFF"/>
              </a:solidFill>
              <a:latin typeface="Sage Text"/>
            </a:endParaRPr>
          </a:p>
          <a:p>
            <a:pPr marL="800100" lvl="1" indent="-342900">
              <a:buFont typeface="Wingdings" pitchFamily="2" charset="2"/>
              <a:buChar char="Ø"/>
            </a:pPr>
            <a:endParaRPr lang="en-IN">
              <a:solidFill>
                <a:srgbClr val="000000"/>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a:p>
            <a:pPr marL="800100" lvl="1" indent="-342900">
              <a:buFont typeface="Wingdings" pitchFamily="2" charset="2"/>
              <a:buChar char="Ø"/>
            </a:pPr>
            <a:endParaRPr lang="en-IN">
              <a:solidFill>
                <a:schemeClr val="bg1"/>
              </a:solidFill>
              <a:latin typeface="Sage Text"/>
            </a:endParaRPr>
          </a:p>
        </p:txBody>
      </p:sp>
      <p:pic>
        <p:nvPicPr>
          <p:cNvPr id="3" name="Picture 2" descr="A screenshot of a computer">
            <a:extLst>
              <a:ext uri="{FF2B5EF4-FFF2-40B4-BE49-F238E27FC236}">
                <a16:creationId xmlns:a16="http://schemas.microsoft.com/office/drawing/2014/main" id="{2ABA0DB5-6EBC-E9B4-4D03-3E5748DF635B}"/>
              </a:ext>
            </a:extLst>
          </p:cNvPr>
          <p:cNvPicPr>
            <a:picLocks noChangeAspect="1"/>
          </p:cNvPicPr>
          <p:nvPr/>
        </p:nvPicPr>
        <p:blipFill>
          <a:blip r:embed="rId3"/>
          <a:stretch>
            <a:fillRect/>
          </a:stretch>
        </p:blipFill>
        <p:spPr>
          <a:xfrm>
            <a:off x="1350818" y="2358736"/>
            <a:ext cx="9351818" cy="4040962"/>
          </a:xfrm>
          <a:prstGeom prst="rect">
            <a:avLst/>
          </a:prstGeom>
        </p:spPr>
      </p:pic>
    </p:spTree>
    <p:extLst>
      <p:ext uri="{BB962C8B-B14F-4D97-AF65-F5344CB8AC3E}">
        <p14:creationId xmlns:p14="http://schemas.microsoft.com/office/powerpoint/2010/main" val="602643425"/>
      </p:ext>
    </p:extLst>
  </p:cSld>
  <p:clrMapOvr>
    <a:masterClrMapping/>
  </p:clrMapOvr>
</p:sld>
</file>

<file path=ppt/theme/theme1.xml><?xml version="1.0" encoding="utf-8"?>
<a:theme xmlns:a="http://schemas.openxmlformats.org/drawingml/2006/main" name="SAGE 2023 MASTER">
  <a:themeElements>
    <a:clrScheme name="Sage 2023 1">
      <a:dk1>
        <a:srgbClr val="000000"/>
      </a:dk1>
      <a:lt1>
        <a:srgbClr val="FFFFFF"/>
      </a:lt1>
      <a:dk2>
        <a:srgbClr val="00D639"/>
      </a:dk2>
      <a:lt2>
        <a:srgbClr val="FFFFFF"/>
      </a:lt2>
      <a:accent1>
        <a:srgbClr val="00A65C"/>
      </a:accent1>
      <a:accent2>
        <a:srgbClr val="006361"/>
      </a:accent2>
      <a:accent3>
        <a:srgbClr val="00283F"/>
      </a:accent3>
      <a:accent4>
        <a:srgbClr val="491828"/>
      </a:accent4>
      <a:accent5>
        <a:srgbClr val="A13828"/>
      </a:accent5>
      <a:accent6>
        <a:srgbClr val="E98709"/>
      </a:accent6>
      <a:hlink>
        <a:srgbClr val="00A02B"/>
      </a:hlink>
      <a:folHlink>
        <a:srgbClr val="00D639"/>
      </a:folHlink>
    </a:clrScheme>
    <a:fontScheme name="Sage New Brand_Mar2022">
      <a:majorFont>
        <a:latin typeface="Sage Headline Black"/>
        <a:ea typeface=""/>
        <a:cs typeface=""/>
      </a:majorFont>
      <a:minorFont>
        <a:latin typeface="Sage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cap="rnd">
          <a:solidFill>
            <a:schemeClr val="tx2"/>
          </a:solidFill>
          <a:round/>
        </a:ln>
      </a:spPr>
      <a:bodyPr rtlCol="0" anchor="ctr"/>
      <a:lstStyle>
        <a:defPPr algn="ctr">
          <a:defRPr sz="1200" b="1" dirty="0" err="1">
            <a:solidFill>
              <a:schemeClr val="tx1"/>
            </a:solidFill>
            <a:latin typeface="Sage Text" panose="02010503040201060103"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38100" cap="rnd">
          <a:solidFill>
            <a:schemeClr val="tx2"/>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b="0" i="0" dirty="0" err="1" smtClean="0">
            <a:solidFill>
              <a:schemeClr val="tx1"/>
            </a:solidFill>
            <a:latin typeface="Sage Text" panose="02010503040201060103" pitchFamily="2" charset="77"/>
          </a:defRPr>
        </a:defPPr>
      </a:lstStyle>
    </a:txDef>
  </a:objectDefaults>
  <a:extraClrSchemeLst/>
  <a:extLst>
    <a:ext uri="{05A4C25C-085E-4340-85A3-A5531E510DB2}">
      <thm15:themeFamily xmlns:thm15="http://schemas.microsoft.com/office/thememl/2012/main" name="Presentation6" id="{887E5751-22BF-A741-9C00-54FC8ABFD4F4}" vid="{BD78E863-6051-D349-A0FE-C58B89228B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84F9DF38DFC745AF573EE785A68511" ma:contentTypeVersion="16" ma:contentTypeDescription="Create a new document." ma:contentTypeScope="" ma:versionID="0ad979774378d7e03b076063fefa24e7">
  <xsd:schema xmlns:xsd="http://www.w3.org/2001/XMLSchema" xmlns:xs="http://www.w3.org/2001/XMLSchema" xmlns:p="http://schemas.microsoft.com/office/2006/metadata/properties" xmlns:ns3="a3720a72-4e93-48b3-a810-dedd08f4fdfd" xmlns:ns4="ba7ccdd3-5d48-4b0d-99f0-aa772442ca7d" targetNamespace="http://schemas.microsoft.com/office/2006/metadata/properties" ma:root="true" ma:fieldsID="9a55e467c528c4d62ce876250a054e9c" ns3:_="" ns4:_="">
    <xsd:import namespace="a3720a72-4e93-48b3-a810-dedd08f4fdfd"/>
    <xsd:import namespace="ba7ccdd3-5d48-4b0d-99f0-aa772442ca7d"/>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720a72-4e93-48b3-a810-dedd08f4fdfd"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7ccdd3-5d48-4b0d-99f0-aa772442ca7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3720a72-4e93-48b3-a810-dedd08f4fdfd" xsi:nil="true"/>
  </documentManagement>
</p:properties>
</file>

<file path=customXml/itemProps1.xml><?xml version="1.0" encoding="utf-8"?>
<ds:datastoreItem xmlns:ds="http://schemas.openxmlformats.org/officeDocument/2006/customXml" ds:itemID="{DE54E71A-C8FD-41F8-A298-C12AE252C049}">
  <ds:schemaRefs>
    <ds:schemaRef ds:uri="http://schemas.microsoft.com/sharepoint/v3/contenttype/forms"/>
  </ds:schemaRefs>
</ds:datastoreItem>
</file>

<file path=customXml/itemProps2.xml><?xml version="1.0" encoding="utf-8"?>
<ds:datastoreItem xmlns:ds="http://schemas.openxmlformats.org/officeDocument/2006/customXml" ds:itemID="{B92265B4-EF64-43C8-8AC8-22042432F66D}">
  <ds:schemaRefs>
    <ds:schemaRef ds:uri="a3720a72-4e93-48b3-a810-dedd08f4fdfd"/>
    <ds:schemaRef ds:uri="ba7ccdd3-5d48-4b0d-99f0-aa772442ca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EFA891-5F43-47F6-B88E-5375A54C2224}">
  <ds:schemaRefs>
    <ds:schemaRef ds:uri="a3720a72-4e93-48b3-a810-dedd08f4fdfd"/>
    <ds:schemaRef ds:uri="ba7ccdd3-5d48-4b0d-99f0-aa772442ca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32dd7c-41f6-492d-a1a3-c58eb02cf4f8}" enabled="0" method="" siteId="{3e32dd7c-41f6-492d-a1a3-c58eb02cf4f8}"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9</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SAGE 2023 MASTER</vt:lpstr>
      <vt:lpstr>Sage AR Automation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Kumar, Anshu</dc:creator>
  <cp:revision>3</cp:revision>
  <dcterms:created xsi:type="dcterms:W3CDTF">2024-12-09T09:05:24Z</dcterms:created>
  <dcterms:modified xsi:type="dcterms:W3CDTF">2025-05-07T12:47:55Z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0x010100A084F9DF38DFC745AF573EE785A68511</vt:lpwstr>
  </property>
</Properties>
</file>